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70" r:id="rId6"/>
    <p:sldId id="267" r:id="rId7"/>
    <p:sldId id="271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806"/>
    <a:srgbClr val="FEC83D"/>
    <a:srgbClr val="008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8" autoAdjust="0"/>
  </p:normalViewPr>
  <p:slideViewPr>
    <p:cSldViewPr>
      <p:cViewPr>
        <p:scale>
          <a:sx n="114" d="100"/>
          <a:sy n="114" d="100"/>
        </p:scale>
        <p:origin x="-147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Hauptwohnsitze </c:v>
                </c:pt>
              </c:strCache>
            </c:strRef>
          </c:tx>
          <c:spPr>
            <a:solidFill>
              <a:srgbClr val="FEC806"/>
            </a:solidFill>
            <a:ln>
              <a:solidFill>
                <a:srgbClr val="0070C0"/>
              </a:solidFill>
            </a:ln>
          </c:spPr>
          <c:invertIfNegative val="0"/>
          <c:dPt>
            <c:idx val="6"/>
            <c:invertIfNegative val="0"/>
            <c:bubble3D val="0"/>
            <c:spPr>
              <a:pattFill prst="solidDmnd">
                <a:fgClr>
                  <a:srgbClr val="FEC806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c:spPr>
          </c:dPt>
          <c:cat>
            <c:numRef>
              <c:f>Tabelle1!$A$2:$A$8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 formatCode="m/d/yyyy">
                  <c:v>43708</c:v>
                </c:pt>
              </c:numCache>
            </c:numRef>
          </c:cat>
          <c:val>
            <c:numRef>
              <c:f>Tabelle1!$B$2:$B$8</c:f>
              <c:numCache>
                <c:formatCode>#,##0</c:formatCode>
                <c:ptCount val="7"/>
                <c:pt idx="0">
                  <c:v>34665</c:v>
                </c:pt>
                <c:pt idx="1">
                  <c:v>35232</c:v>
                </c:pt>
                <c:pt idx="2">
                  <c:v>35824</c:v>
                </c:pt>
                <c:pt idx="3">
                  <c:v>36039</c:v>
                </c:pt>
                <c:pt idx="4">
                  <c:v>36078</c:v>
                </c:pt>
                <c:pt idx="5">
                  <c:v>35936</c:v>
                </c:pt>
                <c:pt idx="6">
                  <c:v>34881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774528"/>
        <c:axId val="94298112"/>
      </c:barChart>
      <c:catAx>
        <c:axId val="9077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4298112"/>
        <c:crosses val="autoZero"/>
        <c:auto val="1"/>
        <c:lblAlgn val="ctr"/>
        <c:lblOffset val="100"/>
        <c:noMultiLvlLbl val="0"/>
      </c:catAx>
      <c:valAx>
        <c:axId val="9429811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907745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 smtClean="0"/>
              <a:t>Baugenehmigungen sowie Bauvoranfragen befinden sich auf einem hohen Niveau</a:t>
            </a:r>
            <a:endParaRPr lang="de-DE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Baugenehmigungen</c:v>
                </c:pt>
              </c:strCache>
            </c:strRef>
          </c:tx>
          <c:spPr>
            <a:solidFill>
              <a:srgbClr val="FEC806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Tabelle1!$A$2:$A$7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 (Stand: 31.08.19)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93</c:v>
                </c:pt>
                <c:pt idx="1">
                  <c:v>74</c:v>
                </c:pt>
                <c:pt idx="2">
                  <c:v>36</c:v>
                </c:pt>
                <c:pt idx="3">
                  <c:v>51</c:v>
                </c:pt>
                <c:pt idx="4">
                  <c:v>45</c:v>
                </c:pt>
                <c:pt idx="5">
                  <c:v>30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Bauvoranfragen</c:v>
                </c:pt>
              </c:strCache>
            </c:strRef>
          </c:tx>
          <c:spPr>
            <a:solidFill>
              <a:srgbClr val="00863E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Tabelle1!$A$2:$A$7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 (Stand: 31.08.19)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32</c:v>
                </c:pt>
                <c:pt idx="1">
                  <c:v>17</c:v>
                </c:pt>
                <c:pt idx="2">
                  <c:v>24</c:v>
                </c:pt>
                <c:pt idx="3">
                  <c:v>34</c:v>
                </c:pt>
                <c:pt idx="4">
                  <c:v>29</c:v>
                </c:pt>
                <c:pt idx="5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31264"/>
        <c:axId val="95137152"/>
      </c:barChart>
      <c:catAx>
        <c:axId val="9473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5137152"/>
        <c:crosses val="autoZero"/>
        <c:auto val="1"/>
        <c:lblAlgn val="ctr"/>
        <c:lblOffset val="100"/>
        <c:noMultiLvlLbl val="0"/>
      </c:catAx>
      <c:valAx>
        <c:axId val="951371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47312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C452C-088D-44CF-BF80-77E4DAB4E3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C50CFCF-B1D4-4677-B5F2-E24127A712FF}">
      <dgm:prSet phldrT="[Text]" custT="1"/>
      <dgm:spPr>
        <a:solidFill>
          <a:srgbClr val="FEC806"/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de-DE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Steigende Einwohnerzahlen</a:t>
          </a:r>
        </a:p>
        <a:p>
          <a:pPr>
            <a:lnSpc>
              <a:spcPct val="100000"/>
            </a:lnSpc>
          </a:pPr>
          <a:r>
            <a:rPr lang="de-DE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+ 4,5 Prozent</a:t>
          </a:r>
        </a:p>
        <a:p>
          <a:pPr>
            <a:lnSpc>
              <a:spcPct val="100000"/>
            </a:lnSpc>
          </a:pPr>
          <a:r>
            <a:rPr lang="de-DE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(seit 2009)</a:t>
          </a:r>
          <a:endParaRPr lang="de-DE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D8AAF-8323-47C2-ABAA-29557B75DB78}" type="parTrans" cxnId="{9ADC09CB-9659-454B-AB5A-7CFCF89B1664}">
      <dgm:prSet/>
      <dgm:spPr/>
      <dgm:t>
        <a:bodyPr/>
        <a:lstStyle/>
        <a:p>
          <a:endParaRPr lang="de-DE"/>
        </a:p>
      </dgm:t>
    </dgm:pt>
    <dgm:pt modelId="{159A5A93-44D5-4555-AA1E-4E5831DF0884}" type="sibTrans" cxnId="{9ADC09CB-9659-454B-AB5A-7CFCF89B1664}">
      <dgm:prSet/>
      <dgm:spPr/>
      <dgm:t>
        <a:bodyPr/>
        <a:lstStyle/>
        <a:p>
          <a:endParaRPr lang="de-DE"/>
        </a:p>
      </dgm:t>
    </dgm:pt>
    <dgm:pt modelId="{F69F7E6B-C3C7-4762-93C3-6F04233F6748}">
      <dgm:prSet phldrT="[Text]" custT="1"/>
      <dgm:spPr>
        <a:solidFill>
          <a:srgbClr val="FEC806"/>
        </a:solidFill>
        <a:ln>
          <a:solidFill>
            <a:schemeClr val="accent1"/>
          </a:solidFill>
        </a:ln>
      </dgm:spPr>
      <dgm:t>
        <a:bodyPr/>
        <a:lstStyle/>
        <a:p>
          <a:r>
            <a:rPr lang="de-DE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SV-Beschäftigte am Arbeitsort 12.935 (+3,8 %) sowie SV-Beschäftigte am Wohnort 13.974 (+1,3 %)</a:t>
          </a:r>
          <a:endParaRPr lang="de-DE" sz="1400" dirty="0">
            <a:solidFill>
              <a:schemeClr val="tx1"/>
            </a:solidFill>
          </a:endParaRPr>
        </a:p>
      </dgm:t>
    </dgm:pt>
    <dgm:pt modelId="{17D3963B-9AD0-461F-A927-ECCBA77D5720}" type="parTrans" cxnId="{66016E14-5CAC-49F4-92AB-808CE8C35DDD}">
      <dgm:prSet/>
      <dgm:spPr/>
      <dgm:t>
        <a:bodyPr/>
        <a:lstStyle/>
        <a:p>
          <a:endParaRPr lang="de-DE"/>
        </a:p>
      </dgm:t>
    </dgm:pt>
    <dgm:pt modelId="{93090683-0CD2-4D07-9FE7-6A1291B0D006}" type="sibTrans" cxnId="{66016E14-5CAC-49F4-92AB-808CE8C35DDD}">
      <dgm:prSet/>
      <dgm:spPr/>
      <dgm:t>
        <a:bodyPr/>
        <a:lstStyle/>
        <a:p>
          <a:endParaRPr lang="de-DE"/>
        </a:p>
      </dgm:t>
    </dgm:pt>
    <dgm:pt modelId="{B24A57A5-BE38-4C4B-8EC3-1E7D46AD53BD}">
      <dgm:prSet phldrT="[Text]" custT="1"/>
      <dgm:spPr>
        <a:solidFill>
          <a:srgbClr val="FEC806"/>
        </a:solidFill>
        <a:ln>
          <a:solidFill>
            <a:schemeClr val="accent1"/>
          </a:solidFill>
        </a:ln>
      </dgm:spPr>
      <dgm:t>
        <a:bodyPr/>
        <a:lstStyle/>
        <a:p>
          <a:r>
            <a:rPr lang="de-DE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Durchschnittlich rund 150 neue Gewerbeanmeldungen jährlich in den vergangenen 5 Jahren</a:t>
          </a:r>
          <a:endParaRPr lang="de-DE" sz="1400" dirty="0">
            <a:solidFill>
              <a:schemeClr val="tx1"/>
            </a:solidFill>
          </a:endParaRPr>
        </a:p>
      </dgm:t>
    </dgm:pt>
    <dgm:pt modelId="{D210A0F4-63E8-4D74-8C4B-42AF0423CBF2}" type="parTrans" cxnId="{02BC8E42-9F01-4DA0-A6D3-1F021A3E504E}">
      <dgm:prSet/>
      <dgm:spPr/>
      <dgm:t>
        <a:bodyPr/>
        <a:lstStyle/>
        <a:p>
          <a:endParaRPr lang="de-DE"/>
        </a:p>
      </dgm:t>
    </dgm:pt>
    <dgm:pt modelId="{76C44ABE-4C52-4EC0-8999-7DB0FFAF7E82}" type="sibTrans" cxnId="{02BC8E42-9F01-4DA0-A6D3-1F021A3E504E}">
      <dgm:prSet/>
      <dgm:spPr/>
      <dgm:t>
        <a:bodyPr/>
        <a:lstStyle/>
        <a:p>
          <a:endParaRPr lang="de-DE"/>
        </a:p>
      </dgm:t>
    </dgm:pt>
    <dgm:pt modelId="{1C40AF40-F5D9-4319-BDA4-505640AC862A}">
      <dgm:prSet phldrT="[Text]" custT="1"/>
      <dgm:spPr>
        <a:solidFill>
          <a:srgbClr val="FEC806"/>
        </a:solidFill>
        <a:ln>
          <a:solidFill>
            <a:schemeClr val="accent1"/>
          </a:solidFill>
        </a:ln>
      </dgm:spPr>
      <dgm:t>
        <a:bodyPr/>
        <a:lstStyle/>
        <a:p>
          <a:r>
            <a:rPr lang="de-DE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Die Prognose für das Jahr 2040 sieht einen Anstieg </a:t>
          </a:r>
          <a:br>
            <a:rPr lang="de-DE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der Bevölkerungszahlen vor </a:t>
          </a:r>
          <a:endParaRPr lang="de-DE" sz="1400" dirty="0">
            <a:solidFill>
              <a:schemeClr val="tx1"/>
            </a:solidFill>
          </a:endParaRPr>
        </a:p>
      </dgm:t>
    </dgm:pt>
    <dgm:pt modelId="{54863A0D-8ED2-41F8-9CBE-8E8E07612D47}" type="parTrans" cxnId="{9ABE05D8-0A7D-4E61-AA6E-4810E5897A12}">
      <dgm:prSet/>
      <dgm:spPr/>
      <dgm:t>
        <a:bodyPr/>
        <a:lstStyle/>
        <a:p>
          <a:endParaRPr lang="de-DE"/>
        </a:p>
      </dgm:t>
    </dgm:pt>
    <dgm:pt modelId="{004286E0-CC81-458E-B8AB-0E43E7D8E266}" type="sibTrans" cxnId="{9ABE05D8-0A7D-4E61-AA6E-4810E5897A12}">
      <dgm:prSet/>
      <dgm:spPr/>
      <dgm:t>
        <a:bodyPr/>
        <a:lstStyle/>
        <a:p>
          <a:endParaRPr lang="de-DE"/>
        </a:p>
      </dgm:t>
    </dgm:pt>
    <dgm:pt modelId="{DC15286B-0375-4F8F-B714-FD0B3F7F3D87}" type="pres">
      <dgm:prSet presAssocID="{210C452C-088D-44CF-BF80-77E4DAB4E3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8BFB05F-D8B1-4E58-A866-B8998C7EB10E}" type="pres">
      <dgm:prSet presAssocID="{BC50CFCF-B1D4-4677-B5F2-E24127A712FF}" presName="node" presStyleLbl="node1" presStyleIdx="0" presStyleCnt="4" custLinFactNeighborX="-26" custLinFactNeighborY="75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EFD882-9BC4-4BDF-8EC0-2E1CFB8D54B8}" type="pres">
      <dgm:prSet presAssocID="{159A5A93-44D5-4555-AA1E-4E5831DF0884}" presName="sibTrans" presStyleCnt="0"/>
      <dgm:spPr/>
    </dgm:pt>
    <dgm:pt modelId="{0B2CE36C-D213-41E8-8148-3D9072FC7E9A}" type="pres">
      <dgm:prSet presAssocID="{F69F7E6B-C3C7-4762-93C3-6F04233F67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5495EC-60A6-4402-AA55-726538B38A8A}" type="pres">
      <dgm:prSet presAssocID="{93090683-0CD2-4D07-9FE7-6A1291B0D006}" presName="sibTrans" presStyleCnt="0"/>
      <dgm:spPr/>
    </dgm:pt>
    <dgm:pt modelId="{5935EE94-C5C0-4FF0-8AF9-B0D47E4C6BDC}" type="pres">
      <dgm:prSet presAssocID="{B24A57A5-BE38-4C4B-8EC3-1E7D46AD53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00C145-2389-480C-B68F-3EF57460F59D}" type="pres">
      <dgm:prSet presAssocID="{76C44ABE-4C52-4EC0-8999-7DB0FFAF7E82}" presName="sibTrans" presStyleCnt="0"/>
      <dgm:spPr/>
    </dgm:pt>
    <dgm:pt modelId="{4DF64A26-CCA0-4244-8C33-E05C5284DFB5}" type="pres">
      <dgm:prSet presAssocID="{1C40AF40-F5D9-4319-BDA4-505640AC862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2BC8E42-9F01-4DA0-A6D3-1F021A3E504E}" srcId="{210C452C-088D-44CF-BF80-77E4DAB4E30D}" destId="{B24A57A5-BE38-4C4B-8EC3-1E7D46AD53BD}" srcOrd="2" destOrd="0" parTransId="{D210A0F4-63E8-4D74-8C4B-42AF0423CBF2}" sibTransId="{76C44ABE-4C52-4EC0-8999-7DB0FFAF7E82}"/>
    <dgm:cxn modelId="{9ADC09CB-9659-454B-AB5A-7CFCF89B1664}" srcId="{210C452C-088D-44CF-BF80-77E4DAB4E30D}" destId="{BC50CFCF-B1D4-4677-B5F2-E24127A712FF}" srcOrd="0" destOrd="0" parTransId="{ACAD8AAF-8323-47C2-ABAA-29557B75DB78}" sibTransId="{159A5A93-44D5-4555-AA1E-4E5831DF0884}"/>
    <dgm:cxn modelId="{38156EA4-431F-4609-898F-B10F294B617D}" type="presOf" srcId="{F69F7E6B-C3C7-4762-93C3-6F04233F6748}" destId="{0B2CE36C-D213-41E8-8148-3D9072FC7E9A}" srcOrd="0" destOrd="0" presId="urn:microsoft.com/office/officeart/2005/8/layout/default"/>
    <dgm:cxn modelId="{F8AE7FDF-0278-4CF5-8BDE-63ADF51C0FF9}" type="presOf" srcId="{B24A57A5-BE38-4C4B-8EC3-1E7D46AD53BD}" destId="{5935EE94-C5C0-4FF0-8AF9-B0D47E4C6BDC}" srcOrd="0" destOrd="0" presId="urn:microsoft.com/office/officeart/2005/8/layout/default"/>
    <dgm:cxn modelId="{66016E14-5CAC-49F4-92AB-808CE8C35DDD}" srcId="{210C452C-088D-44CF-BF80-77E4DAB4E30D}" destId="{F69F7E6B-C3C7-4762-93C3-6F04233F6748}" srcOrd="1" destOrd="0" parTransId="{17D3963B-9AD0-461F-A927-ECCBA77D5720}" sibTransId="{93090683-0CD2-4D07-9FE7-6A1291B0D006}"/>
    <dgm:cxn modelId="{6819BD92-81EE-4E77-BEAB-7B462A533AF3}" type="presOf" srcId="{BC50CFCF-B1D4-4677-B5F2-E24127A712FF}" destId="{38BFB05F-D8B1-4E58-A866-B8998C7EB10E}" srcOrd="0" destOrd="0" presId="urn:microsoft.com/office/officeart/2005/8/layout/default"/>
    <dgm:cxn modelId="{1C09FE51-695D-4A6B-9E2C-F24C809AA38E}" type="presOf" srcId="{1C40AF40-F5D9-4319-BDA4-505640AC862A}" destId="{4DF64A26-CCA0-4244-8C33-E05C5284DFB5}" srcOrd="0" destOrd="0" presId="urn:microsoft.com/office/officeart/2005/8/layout/default"/>
    <dgm:cxn modelId="{F6454691-19A3-48E9-A231-68B639681EFA}" type="presOf" srcId="{210C452C-088D-44CF-BF80-77E4DAB4E30D}" destId="{DC15286B-0375-4F8F-B714-FD0B3F7F3D87}" srcOrd="0" destOrd="0" presId="urn:microsoft.com/office/officeart/2005/8/layout/default"/>
    <dgm:cxn modelId="{9ABE05D8-0A7D-4E61-AA6E-4810E5897A12}" srcId="{210C452C-088D-44CF-BF80-77E4DAB4E30D}" destId="{1C40AF40-F5D9-4319-BDA4-505640AC862A}" srcOrd="3" destOrd="0" parTransId="{54863A0D-8ED2-41F8-9CBE-8E8E07612D47}" sibTransId="{004286E0-CC81-458E-B8AB-0E43E7D8E266}"/>
    <dgm:cxn modelId="{60E57D36-831B-4B7E-85BC-2D6EB5045BBC}" type="presParOf" srcId="{DC15286B-0375-4F8F-B714-FD0B3F7F3D87}" destId="{38BFB05F-D8B1-4E58-A866-B8998C7EB10E}" srcOrd="0" destOrd="0" presId="urn:microsoft.com/office/officeart/2005/8/layout/default"/>
    <dgm:cxn modelId="{BF9DAED1-E9F2-4FE0-AC31-16F206636EA6}" type="presParOf" srcId="{DC15286B-0375-4F8F-B714-FD0B3F7F3D87}" destId="{84EFD882-9BC4-4BDF-8EC0-2E1CFB8D54B8}" srcOrd="1" destOrd="0" presId="urn:microsoft.com/office/officeart/2005/8/layout/default"/>
    <dgm:cxn modelId="{6481CC38-3658-4EF2-86BD-527665BC5D0F}" type="presParOf" srcId="{DC15286B-0375-4F8F-B714-FD0B3F7F3D87}" destId="{0B2CE36C-D213-41E8-8148-3D9072FC7E9A}" srcOrd="2" destOrd="0" presId="urn:microsoft.com/office/officeart/2005/8/layout/default"/>
    <dgm:cxn modelId="{2287ED10-11A4-4A05-B782-82881B199126}" type="presParOf" srcId="{DC15286B-0375-4F8F-B714-FD0B3F7F3D87}" destId="{B65495EC-60A6-4402-AA55-726538B38A8A}" srcOrd="3" destOrd="0" presId="urn:microsoft.com/office/officeart/2005/8/layout/default"/>
    <dgm:cxn modelId="{3858C7CD-71AF-434C-BE57-DFCBCB90273F}" type="presParOf" srcId="{DC15286B-0375-4F8F-B714-FD0B3F7F3D87}" destId="{5935EE94-C5C0-4FF0-8AF9-B0D47E4C6BDC}" srcOrd="4" destOrd="0" presId="urn:microsoft.com/office/officeart/2005/8/layout/default"/>
    <dgm:cxn modelId="{3F63F09D-0AFC-418E-93DE-4A215DC4D9B7}" type="presParOf" srcId="{DC15286B-0375-4F8F-B714-FD0B3F7F3D87}" destId="{5000C145-2389-480C-B68F-3EF57460F59D}" srcOrd="5" destOrd="0" presId="urn:microsoft.com/office/officeart/2005/8/layout/default"/>
    <dgm:cxn modelId="{6D278437-592A-4B01-9E5E-42652D8E8C1A}" type="presParOf" srcId="{DC15286B-0375-4F8F-B714-FD0B3F7F3D87}" destId="{4DF64A26-CCA0-4244-8C33-E05C5284DFB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F123C8-CA2F-48FE-BF00-FE656FF14F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FAA1145-8841-450B-8BF8-CD054ACF25A6}">
      <dgm:prSet phldrT="[Text]"/>
      <dgm:spPr/>
      <dgm:t>
        <a:bodyPr/>
        <a:lstStyle/>
        <a:p>
          <a:r>
            <a:rPr lang="de-DE" dirty="0" smtClean="0"/>
            <a:t>Ortsgemeinde Bassenheim	</a:t>
          </a:r>
          <a:endParaRPr lang="de-DE" dirty="0"/>
        </a:p>
      </dgm:t>
    </dgm:pt>
    <dgm:pt modelId="{FCD44155-ED6C-48F0-B280-819424301AE8}" type="parTrans" cxnId="{57C64B07-468E-43E4-A023-18D94E572879}">
      <dgm:prSet/>
      <dgm:spPr/>
      <dgm:t>
        <a:bodyPr/>
        <a:lstStyle/>
        <a:p>
          <a:endParaRPr lang="de-DE"/>
        </a:p>
      </dgm:t>
    </dgm:pt>
    <dgm:pt modelId="{28729919-2161-4EF2-8CFD-5A17F6FCC918}" type="sibTrans" cxnId="{57C64B07-468E-43E4-A023-18D94E572879}">
      <dgm:prSet/>
      <dgm:spPr/>
      <dgm:t>
        <a:bodyPr/>
        <a:lstStyle/>
        <a:p>
          <a:endParaRPr lang="de-DE"/>
        </a:p>
      </dgm:t>
    </dgm:pt>
    <dgm:pt modelId="{8E3051CC-31CC-4ACC-8963-0E89D8A0E678}">
      <dgm:prSet phldrT="[Text]"/>
      <dgm:spPr/>
      <dgm:t>
        <a:bodyPr/>
        <a:lstStyle/>
        <a:p>
          <a:r>
            <a:rPr lang="de-DE" dirty="0" smtClean="0"/>
            <a:t>„</a:t>
          </a:r>
          <a:r>
            <a:rPr lang="de-DE" dirty="0" err="1" smtClean="0"/>
            <a:t>Karmelenberger</a:t>
          </a:r>
          <a:r>
            <a:rPr lang="de-DE" dirty="0" smtClean="0"/>
            <a:t> Weg II“, 41 Bauplätze</a:t>
          </a:r>
          <a:endParaRPr lang="de-DE" dirty="0"/>
        </a:p>
      </dgm:t>
    </dgm:pt>
    <dgm:pt modelId="{54084AD0-F0C0-4F8D-BB92-88190CFAB63E}" type="parTrans" cxnId="{27540F41-5BE8-4EEC-BC46-F0C5D5F75898}">
      <dgm:prSet/>
      <dgm:spPr/>
      <dgm:t>
        <a:bodyPr/>
        <a:lstStyle/>
        <a:p>
          <a:endParaRPr lang="de-DE"/>
        </a:p>
      </dgm:t>
    </dgm:pt>
    <dgm:pt modelId="{F9F2B15D-7BFE-4D19-AB87-944DBA4CE9D1}" type="sibTrans" cxnId="{27540F41-5BE8-4EEC-BC46-F0C5D5F75898}">
      <dgm:prSet/>
      <dgm:spPr/>
      <dgm:t>
        <a:bodyPr/>
        <a:lstStyle/>
        <a:p>
          <a:endParaRPr lang="de-DE"/>
        </a:p>
      </dgm:t>
    </dgm:pt>
    <dgm:pt modelId="{E4948D74-DBAD-40C2-8500-A84DE0116C20}">
      <dgm:prSet phldrT="[Text]"/>
      <dgm:spPr/>
      <dgm:t>
        <a:bodyPr/>
        <a:lstStyle/>
        <a:p>
          <a:r>
            <a:rPr lang="de-DE" dirty="0" smtClean="0"/>
            <a:t>Ortsgemeinde </a:t>
          </a:r>
          <a:r>
            <a:rPr lang="de-DE" dirty="0" err="1" smtClean="0"/>
            <a:t>Kettig</a:t>
          </a:r>
          <a:endParaRPr lang="de-DE" dirty="0"/>
        </a:p>
      </dgm:t>
    </dgm:pt>
    <dgm:pt modelId="{CF9FF789-14ED-49A2-9600-08DC325E5F0B}" type="parTrans" cxnId="{966243E4-8AE1-4437-B0CF-4E675E105EF6}">
      <dgm:prSet/>
      <dgm:spPr/>
      <dgm:t>
        <a:bodyPr/>
        <a:lstStyle/>
        <a:p>
          <a:endParaRPr lang="de-DE"/>
        </a:p>
      </dgm:t>
    </dgm:pt>
    <dgm:pt modelId="{570E462B-1BAA-4772-A7A2-4D934E83FDFB}" type="sibTrans" cxnId="{966243E4-8AE1-4437-B0CF-4E675E105EF6}">
      <dgm:prSet/>
      <dgm:spPr/>
      <dgm:t>
        <a:bodyPr/>
        <a:lstStyle/>
        <a:p>
          <a:endParaRPr lang="de-DE"/>
        </a:p>
      </dgm:t>
    </dgm:pt>
    <dgm:pt modelId="{B0553221-F4AE-44E4-828D-E4F508AC23F0}">
      <dgm:prSet phldrT="[Text]"/>
      <dgm:spPr/>
      <dgm:t>
        <a:bodyPr/>
        <a:lstStyle/>
        <a:p>
          <a:r>
            <a:rPr lang="de-DE" dirty="0" smtClean="0"/>
            <a:t>„Ende der </a:t>
          </a:r>
          <a:r>
            <a:rPr lang="de-DE" dirty="0" err="1" smtClean="0"/>
            <a:t>Ochtendunger</a:t>
          </a:r>
          <a:r>
            <a:rPr lang="de-DE" dirty="0" smtClean="0"/>
            <a:t> Straße“, 13 Baugrundstücke</a:t>
          </a:r>
          <a:endParaRPr lang="de-DE" dirty="0"/>
        </a:p>
      </dgm:t>
    </dgm:pt>
    <dgm:pt modelId="{3F2D0836-DFDF-467A-ABAC-57B029B68C84}" type="parTrans" cxnId="{BC614BEB-B218-4FA9-A0AA-D577CE96F2D9}">
      <dgm:prSet/>
      <dgm:spPr/>
      <dgm:t>
        <a:bodyPr/>
        <a:lstStyle/>
        <a:p>
          <a:endParaRPr lang="de-DE"/>
        </a:p>
      </dgm:t>
    </dgm:pt>
    <dgm:pt modelId="{02614B88-4E71-4FF3-9434-DE83764C5C86}" type="sibTrans" cxnId="{BC614BEB-B218-4FA9-A0AA-D577CE96F2D9}">
      <dgm:prSet/>
      <dgm:spPr/>
      <dgm:t>
        <a:bodyPr/>
        <a:lstStyle/>
        <a:p>
          <a:endParaRPr lang="de-DE"/>
        </a:p>
      </dgm:t>
    </dgm:pt>
    <dgm:pt modelId="{B5831BBF-80B9-4D6F-8A60-B5FEF5D03B1D}">
      <dgm:prSet phldrT="[Text]"/>
      <dgm:spPr/>
      <dgm:t>
        <a:bodyPr/>
        <a:lstStyle/>
        <a:p>
          <a:r>
            <a:rPr lang="de-DE" dirty="0" smtClean="0"/>
            <a:t>„Im </a:t>
          </a:r>
          <a:r>
            <a:rPr lang="de-DE" dirty="0" err="1" smtClean="0"/>
            <a:t>Pfräder</a:t>
          </a:r>
          <a:r>
            <a:rPr lang="de-DE" dirty="0" smtClean="0"/>
            <a:t>“, 75 Bauplätze</a:t>
          </a:r>
          <a:endParaRPr lang="de-DE" dirty="0"/>
        </a:p>
      </dgm:t>
    </dgm:pt>
    <dgm:pt modelId="{35BD69AD-B5DE-4E8B-BF08-D1403A7385B6}" type="parTrans" cxnId="{EA4CD895-E922-4848-AE72-36F4D953F08E}">
      <dgm:prSet/>
      <dgm:spPr/>
      <dgm:t>
        <a:bodyPr/>
        <a:lstStyle/>
        <a:p>
          <a:endParaRPr lang="de-DE"/>
        </a:p>
      </dgm:t>
    </dgm:pt>
    <dgm:pt modelId="{DB08347A-2BCC-493B-A842-C97550833441}" type="sibTrans" cxnId="{EA4CD895-E922-4848-AE72-36F4D953F08E}">
      <dgm:prSet/>
      <dgm:spPr/>
      <dgm:t>
        <a:bodyPr/>
        <a:lstStyle/>
        <a:p>
          <a:endParaRPr lang="de-DE"/>
        </a:p>
      </dgm:t>
    </dgm:pt>
    <dgm:pt modelId="{651C478C-C10E-490A-97ED-FEB0A2EE8AA5}">
      <dgm:prSet phldrT="[Text]"/>
      <dgm:spPr/>
      <dgm:t>
        <a:bodyPr/>
        <a:lstStyle/>
        <a:p>
          <a:r>
            <a:rPr lang="de-DE" dirty="0" smtClean="0"/>
            <a:t>Stadt Mülheim-Kärlich</a:t>
          </a:r>
        </a:p>
      </dgm:t>
    </dgm:pt>
    <dgm:pt modelId="{BEC66A62-2C62-40C3-93C5-639CBF0D8CB7}" type="parTrans" cxnId="{86E84C9B-84FF-4DB1-8FA0-B26B12404F06}">
      <dgm:prSet/>
      <dgm:spPr/>
      <dgm:t>
        <a:bodyPr/>
        <a:lstStyle/>
        <a:p>
          <a:endParaRPr lang="de-DE"/>
        </a:p>
      </dgm:t>
    </dgm:pt>
    <dgm:pt modelId="{6E6597BC-B249-468D-8943-FB5E1C3AB948}" type="sibTrans" cxnId="{86E84C9B-84FF-4DB1-8FA0-B26B12404F06}">
      <dgm:prSet/>
      <dgm:spPr/>
      <dgm:t>
        <a:bodyPr/>
        <a:lstStyle/>
        <a:p>
          <a:endParaRPr lang="de-DE"/>
        </a:p>
      </dgm:t>
    </dgm:pt>
    <dgm:pt modelId="{12A618FE-FE5A-40EF-AD4D-0CDD570EF85A}">
      <dgm:prSet phldrT="[Text]"/>
      <dgm:spPr/>
      <dgm:t>
        <a:bodyPr/>
        <a:lstStyle/>
        <a:p>
          <a:r>
            <a:rPr lang="de-DE" dirty="0" smtClean="0"/>
            <a:t>„Zwischen Römerstraße und </a:t>
          </a:r>
          <a:r>
            <a:rPr lang="de-DE" dirty="0" err="1" smtClean="0"/>
            <a:t>Kettiger</a:t>
          </a:r>
          <a:r>
            <a:rPr lang="de-DE" dirty="0" smtClean="0"/>
            <a:t> Straße“, 48 Bauplätze</a:t>
          </a:r>
        </a:p>
      </dgm:t>
    </dgm:pt>
    <dgm:pt modelId="{0E06BAC8-6B31-488D-8F02-03824541B26D}" type="parTrans" cxnId="{B95C51DA-CA0A-44F6-A376-2607EA825CE6}">
      <dgm:prSet/>
      <dgm:spPr/>
      <dgm:t>
        <a:bodyPr/>
        <a:lstStyle/>
        <a:p>
          <a:endParaRPr lang="de-DE"/>
        </a:p>
      </dgm:t>
    </dgm:pt>
    <dgm:pt modelId="{ED83950B-3339-459F-ACFE-09F6A5B4D593}" type="sibTrans" cxnId="{B95C51DA-CA0A-44F6-A376-2607EA825CE6}">
      <dgm:prSet/>
      <dgm:spPr/>
      <dgm:t>
        <a:bodyPr/>
        <a:lstStyle/>
        <a:p>
          <a:endParaRPr lang="de-DE"/>
        </a:p>
      </dgm:t>
    </dgm:pt>
    <dgm:pt modelId="{7A25FF42-0326-4892-BFF7-2D0EC7E6FF9B}">
      <dgm:prSet phldrT="[Text]"/>
      <dgm:spPr/>
      <dgm:t>
        <a:bodyPr/>
        <a:lstStyle/>
        <a:p>
          <a:r>
            <a:rPr lang="de-DE" dirty="0" smtClean="0"/>
            <a:t>Ortsgemeinde St. Sebastian</a:t>
          </a:r>
        </a:p>
      </dgm:t>
    </dgm:pt>
    <dgm:pt modelId="{1AEB68A5-C8DD-4B93-BE98-60B709D23A31}" type="parTrans" cxnId="{058097A6-EC46-47F0-8121-E002B8E7E0EA}">
      <dgm:prSet/>
      <dgm:spPr/>
      <dgm:t>
        <a:bodyPr/>
        <a:lstStyle/>
        <a:p>
          <a:endParaRPr lang="de-DE"/>
        </a:p>
      </dgm:t>
    </dgm:pt>
    <dgm:pt modelId="{0BDD4512-8C4E-442F-9A9E-DDCA2D8EBD9B}" type="sibTrans" cxnId="{058097A6-EC46-47F0-8121-E002B8E7E0EA}">
      <dgm:prSet/>
      <dgm:spPr/>
      <dgm:t>
        <a:bodyPr/>
        <a:lstStyle/>
        <a:p>
          <a:endParaRPr lang="de-DE"/>
        </a:p>
      </dgm:t>
    </dgm:pt>
    <dgm:pt modelId="{C5E5EE5B-959A-494E-8BA1-5765272C3AD5}">
      <dgm:prSet phldrT="[Text]"/>
      <dgm:spPr/>
      <dgm:t>
        <a:bodyPr/>
        <a:lstStyle/>
        <a:p>
          <a:r>
            <a:rPr lang="de-DE" dirty="0" smtClean="0"/>
            <a:t>„Westlich des Deutschpfädchens“, 59 Bauplätze</a:t>
          </a:r>
        </a:p>
      </dgm:t>
    </dgm:pt>
    <dgm:pt modelId="{A9F3B4CA-E016-46FA-AB40-9EBB62D48B3E}" type="parTrans" cxnId="{DF9D1012-3865-4BA1-815E-0441EB3F448D}">
      <dgm:prSet/>
      <dgm:spPr/>
      <dgm:t>
        <a:bodyPr/>
        <a:lstStyle/>
        <a:p>
          <a:endParaRPr lang="de-DE"/>
        </a:p>
      </dgm:t>
    </dgm:pt>
    <dgm:pt modelId="{037849D8-01CC-4FC5-A8CC-228BF2E25066}" type="sibTrans" cxnId="{DF9D1012-3865-4BA1-815E-0441EB3F448D}">
      <dgm:prSet/>
      <dgm:spPr/>
      <dgm:t>
        <a:bodyPr/>
        <a:lstStyle/>
        <a:p>
          <a:endParaRPr lang="de-DE"/>
        </a:p>
      </dgm:t>
    </dgm:pt>
    <dgm:pt modelId="{65C76AA9-573A-41B8-98AF-CE4C4D3AD851}">
      <dgm:prSet phldrT="[Text]"/>
      <dgm:spPr/>
      <dgm:t>
        <a:bodyPr/>
        <a:lstStyle/>
        <a:p>
          <a:r>
            <a:rPr lang="de-DE" dirty="0" smtClean="0"/>
            <a:t>Ortsgemeinde Urmitz</a:t>
          </a:r>
        </a:p>
      </dgm:t>
    </dgm:pt>
    <dgm:pt modelId="{B6CAF682-0EF4-4E95-AE75-FCC6F74149A8}" type="parTrans" cxnId="{6A8D0BC1-7893-4C65-B132-D403E8E6E7D4}">
      <dgm:prSet/>
      <dgm:spPr/>
      <dgm:t>
        <a:bodyPr/>
        <a:lstStyle/>
        <a:p>
          <a:endParaRPr lang="de-DE"/>
        </a:p>
      </dgm:t>
    </dgm:pt>
    <dgm:pt modelId="{DEC5FD54-D11C-424C-94F4-260B7FAE611A}" type="sibTrans" cxnId="{6A8D0BC1-7893-4C65-B132-D403E8E6E7D4}">
      <dgm:prSet/>
      <dgm:spPr/>
      <dgm:t>
        <a:bodyPr/>
        <a:lstStyle/>
        <a:p>
          <a:endParaRPr lang="de-DE"/>
        </a:p>
      </dgm:t>
    </dgm:pt>
    <dgm:pt modelId="{1429295F-BB2F-4368-B6EB-0FE921148FF0}">
      <dgm:prSet phldrT="[Text]"/>
      <dgm:spPr/>
      <dgm:t>
        <a:bodyPr/>
        <a:lstStyle/>
        <a:p>
          <a:r>
            <a:rPr lang="de-DE" dirty="0" smtClean="0"/>
            <a:t>„Südlicher Ortsrand“, 100 Bauplätze</a:t>
          </a:r>
        </a:p>
      </dgm:t>
    </dgm:pt>
    <dgm:pt modelId="{E215B8D6-C438-4014-84A9-C9C16C0AE00A}" type="parTrans" cxnId="{9BB7119F-63BB-4709-9729-6232ADDD243F}">
      <dgm:prSet/>
      <dgm:spPr/>
      <dgm:t>
        <a:bodyPr/>
        <a:lstStyle/>
        <a:p>
          <a:endParaRPr lang="de-DE"/>
        </a:p>
      </dgm:t>
    </dgm:pt>
    <dgm:pt modelId="{3881559B-0A9F-4ACB-9D22-7499620978A0}" type="sibTrans" cxnId="{9BB7119F-63BB-4709-9729-6232ADDD243F}">
      <dgm:prSet/>
      <dgm:spPr/>
      <dgm:t>
        <a:bodyPr/>
        <a:lstStyle/>
        <a:p>
          <a:endParaRPr lang="de-DE"/>
        </a:p>
      </dgm:t>
    </dgm:pt>
    <dgm:pt modelId="{E879F355-3E8F-46F3-9644-48696E32303F}">
      <dgm:prSet phldrT="[Text]"/>
      <dgm:spPr/>
      <dgm:t>
        <a:bodyPr/>
        <a:lstStyle/>
        <a:p>
          <a:r>
            <a:rPr lang="de-DE" dirty="0" smtClean="0"/>
            <a:t>Stadt Weißenthurm</a:t>
          </a:r>
        </a:p>
      </dgm:t>
    </dgm:pt>
    <dgm:pt modelId="{E93E3858-2A8F-411E-8E74-D60410EB801D}" type="parTrans" cxnId="{9C1D35A4-F787-41EE-B6E3-1E28E119F5E9}">
      <dgm:prSet/>
      <dgm:spPr/>
      <dgm:t>
        <a:bodyPr/>
        <a:lstStyle/>
        <a:p>
          <a:endParaRPr lang="de-DE"/>
        </a:p>
      </dgm:t>
    </dgm:pt>
    <dgm:pt modelId="{49C3B61C-D9BA-4FDF-B054-5155722891BA}" type="sibTrans" cxnId="{9C1D35A4-F787-41EE-B6E3-1E28E119F5E9}">
      <dgm:prSet/>
      <dgm:spPr/>
      <dgm:t>
        <a:bodyPr/>
        <a:lstStyle/>
        <a:p>
          <a:endParaRPr lang="de-DE"/>
        </a:p>
      </dgm:t>
    </dgm:pt>
    <dgm:pt modelId="{C5335726-D828-4CF8-B4C3-C392605FA93C}">
      <dgm:prSet phldrT="[Text]"/>
      <dgm:spPr/>
      <dgm:t>
        <a:bodyPr/>
        <a:lstStyle/>
        <a:p>
          <a:r>
            <a:rPr lang="de-DE" dirty="0" smtClean="0"/>
            <a:t>„Rosenstraße/B9“, 98 Bauplätze</a:t>
          </a:r>
        </a:p>
      </dgm:t>
    </dgm:pt>
    <dgm:pt modelId="{5A23209E-E7F6-47B5-8D78-1BA5301D9F61}" type="parTrans" cxnId="{595DBB97-E163-4B08-AC8C-BDA15A98D0C7}">
      <dgm:prSet/>
      <dgm:spPr/>
      <dgm:t>
        <a:bodyPr/>
        <a:lstStyle/>
        <a:p>
          <a:endParaRPr lang="de-DE"/>
        </a:p>
      </dgm:t>
    </dgm:pt>
    <dgm:pt modelId="{1B90BADB-85F1-4A62-9DB2-9E148FD2821C}" type="sibTrans" cxnId="{595DBB97-E163-4B08-AC8C-BDA15A98D0C7}">
      <dgm:prSet/>
      <dgm:spPr/>
      <dgm:t>
        <a:bodyPr/>
        <a:lstStyle/>
        <a:p>
          <a:endParaRPr lang="de-DE"/>
        </a:p>
      </dgm:t>
    </dgm:pt>
    <dgm:pt modelId="{DA10388D-9ECB-4301-9F15-A536B61CCF34}">
      <dgm:prSet phldrT="[Text]"/>
      <dgm:spPr/>
      <dgm:t>
        <a:bodyPr/>
        <a:lstStyle/>
        <a:p>
          <a:r>
            <a:rPr lang="de-DE" dirty="0" smtClean="0"/>
            <a:t>„Schultheis-Park“, 8 Bauplätze</a:t>
          </a:r>
        </a:p>
      </dgm:t>
    </dgm:pt>
    <dgm:pt modelId="{BAF5B45A-32FE-4E0A-A5EE-982F76842628}" type="parTrans" cxnId="{33815123-4371-450B-B12A-46516552AA6A}">
      <dgm:prSet/>
      <dgm:spPr/>
      <dgm:t>
        <a:bodyPr/>
        <a:lstStyle/>
        <a:p>
          <a:endParaRPr lang="de-DE"/>
        </a:p>
      </dgm:t>
    </dgm:pt>
    <dgm:pt modelId="{F7563D7E-5364-4D11-8C92-C1E9F3C65A4D}" type="sibTrans" cxnId="{33815123-4371-450B-B12A-46516552AA6A}">
      <dgm:prSet/>
      <dgm:spPr/>
      <dgm:t>
        <a:bodyPr/>
        <a:lstStyle/>
        <a:p>
          <a:endParaRPr lang="de-DE"/>
        </a:p>
      </dgm:t>
    </dgm:pt>
    <dgm:pt modelId="{41217873-91A9-4193-9A03-68976002E87E}" type="pres">
      <dgm:prSet presAssocID="{82F123C8-CA2F-48FE-BF00-FE656FF14F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289FBC37-DA97-49D3-BE99-5A246067C46A}" type="pres">
      <dgm:prSet presAssocID="{2FAA1145-8841-450B-8BF8-CD054ACF25A6}" presName="thickLine" presStyleLbl="alignNode1" presStyleIdx="0" presStyleCnt="6"/>
      <dgm:spPr/>
    </dgm:pt>
    <dgm:pt modelId="{B4600616-5ADF-44C4-946F-2FE04A3856A3}" type="pres">
      <dgm:prSet presAssocID="{2FAA1145-8841-450B-8BF8-CD054ACF25A6}" presName="horz1" presStyleCnt="0"/>
      <dgm:spPr/>
    </dgm:pt>
    <dgm:pt modelId="{E5AA4E85-77F4-4DBE-AE8F-DACE480DF5BB}" type="pres">
      <dgm:prSet presAssocID="{2FAA1145-8841-450B-8BF8-CD054ACF25A6}" presName="tx1" presStyleLbl="revTx" presStyleIdx="0" presStyleCnt="14"/>
      <dgm:spPr/>
      <dgm:t>
        <a:bodyPr/>
        <a:lstStyle/>
        <a:p>
          <a:endParaRPr lang="de-DE"/>
        </a:p>
      </dgm:t>
    </dgm:pt>
    <dgm:pt modelId="{606B5189-CFF9-4907-B52F-DDEF6FC0418D}" type="pres">
      <dgm:prSet presAssocID="{2FAA1145-8841-450B-8BF8-CD054ACF25A6}" presName="vert1" presStyleCnt="0"/>
      <dgm:spPr/>
    </dgm:pt>
    <dgm:pt modelId="{6FC60096-F187-4145-A659-970ADE563814}" type="pres">
      <dgm:prSet presAssocID="{8E3051CC-31CC-4ACC-8963-0E89D8A0E678}" presName="vertSpace2a" presStyleCnt="0"/>
      <dgm:spPr/>
    </dgm:pt>
    <dgm:pt modelId="{56697EBB-A48D-4BFB-9B94-37583E731D11}" type="pres">
      <dgm:prSet presAssocID="{8E3051CC-31CC-4ACC-8963-0E89D8A0E678}" presName="horz2" presStyleCnt="0"/>
      <dgm:spPr/>
    </dgm:pt>
    <dgm:pt modelId="{6B60ADE4-7363-4B84-8DCE-3059157BC2ED}" type="pres">
      <dgm:prSet presAssocID="{8E3051CC-31CC-4ACC-8963-0E89D8A0E678}" presName="horzSpace2" presStyleCnt="0"/>
      <dgm:spPr/>
    </dgm:pt>
    <dgm:pt modelId="{5F8DA68E-F4EF-46DF-8610-01A80F7E4E45}" type="pres">
      <dgm:prSet presAssocID="{8E3051CC-31CC-4ACC-8963-0E89D8A0E678}" presName="tx2" presStyleLbl="revTx" presStyleIdx="1" presStyleCnt="14"/>
      <dgm:spPr/>
      <dgm:t>
        <a:bodyPr/>
        <a:lstStyle/>
        <a:p>
          <a:endParaRPr lang="de-DE"/>
        </a:p>
      </dgm:t>
    </dgm:pt>
    <dgm:pt modelId="{7DEB6C37-AE10-4F77-8EC5-E95304248F64}" type="pres">
      <dgm:prSet presAssocID="{8E3051CC-31CC-4ACC-8963-0E89D8A0E678}" presName="vert2" presStyleCnt="0"/>
      <dgm:spPr/>
    </dgm:pt>
    <dgm:pt modelId="{05FEE50A-1158-452F-BFF3-E57C78EEBE37}" type="pres">
      <dgm:prSet presAssocID="{8E3051CC-31CC-4ACC-8963-0E89D8A0E678}" presName="thinLine2b" presStyleLbl="callout" presStyleIdx="0" presStyleCnt="8"/>
      <dgm:spPr/>
    </dgm:pt>
    <dgm:pt modelId="{F743BDB5-3268-48FD-816F-2E9AB98EE3DE}" type="pres">
      <dgm:prSet presAssocID="{8E3051CC-31CC-4ACC-8963-0E89D8A0E678}" presName="vertSpace2b" presStyleCnt="0"/>
      <dgm:spPr/>
    </dgm:pt>
    <dgm:pt modelId="{522A1E2E-C227-4CA6-8FC4-1399C0D38FC5}" type="pres">
      <dgm:prSet presAssocID="{E4948D74-DBAD-40C2-8500-A84DE0116C20}" presName="thickLine" presStyleLbl="alignNode1" presStyleIdx="1" presStyleCnt="6"/>
      <dgm:spPr/>
    </dgm:pt>
    <dgm:pt modelId="{A7D5B7FC-3376-4D46-9580-A5434EEAF56F}" type="pres">
      <dgm:prSet presAssocID="{E4948D74-DBAD-40C2-8500-A84DE0116C20}" presName="horz1" presStyleCnt="0"/>
      <dgm:spPr/>
    </dgm:pt>
    <dgm:pt modelId="{3E973DD1-DC40-4E47-87D4-90E0837988A4}" type="pres">
      <dgm:prSet presAssocID="{E4948D74-DBAD-40C2-8500-A84DE0116C20}" presName="tx1" presStyleLbl="revTx" presStyleIdx="2" presStyleCnt="14"/>
      <dgm:spPr/>
      <dgm:t>
        <a:bodyPr/>
        <a:lstStyle/>
        <a:p>
          <a:endParaRPr lang="de-DE"/>
        </a:p>
      </dgm:t>
    </dgm:pt>
    <dgm:pt modelId="{D45993E5-BF57-4A23-A928-0C7D6699B693}" type="pres">
      <dgm:prSet presAssocID="{E4948D74-DBAD-40C2-8500-A84DE0116C20}" presName="vert1" presStyleCnt="0"/>
      <dgm:spPr/>
    </dgm:pt>
    <dgm:pt modelId="{80D2CC82-B29B-44A0-BD94-CEAD985E1499}" type="pres">
      <dgm:prSet presAssocID="{B0553221-F4AE-44E4-828D-E4F508AC23F0}" presName="vertSpace2a" presStyleCnt="0"/>
      <dgm:spPr/>
    </dgm:pt>
    <dgm:pt modelId="{644EE876-229F-48AE-B27D-ED32C18EAC6E}" type="pres">
      <dgm:prSet presAssocID="{B0553221-F4AE-44E4-828D-E4F508AC23F0}" presName="horz2" presStyleCnt="0"/>
      <dgm:spPr/>
    </dgm:pt>
    <dgm:pt modelId="{BE49D783-71B5-4D57-BEB4-88400CE4E446}" type="pres">
      <dgm:prSet presAssocID="{B0553221-F4AE-44E4-828D-E4F508AC23F0}" presName="horzSpace2" presStyleCnt="0"/>
      <dgm:spPr/>
    </dgm:pt>
    <dgm:pt modelId="{0198E916-8455-4C72-ACC3-F3FB54804CD7}" type="pres">
      <dgm:prSet presAssocID="{B0553221-F4AE-44E4-828D-E4F508AC23F0}" presName="tx2" presStyleLbl="revTx" presStyleIdx="3" presStyleCnt="14"/>
      <dgm:spPr/>
      <dgm:t>
        <a:bodyPr/>
        <a:lstStyle/>
        <a:p>
          <a:endParaRPr lang="de-DE"/>
        </a:p>
      </dgm:t>
    </dgm:pt>
    <dgm:pt modelId="{4F2DA444-DB81-4E5D-9F2A-BD2FEB78F974}" type="pres">
      <dgm:prSet presAssocID="{B0553221-F4AE-44E4-828D-E4F508AC23F0}" presName="vert2" presStyleCnt="0"/>
      <dgm:spPr/>
    </dgm:pt>
    <dgm:pt modelId="{DEB690CF-2240-4560-9E7D-A9A454161B44}" type="pres">
      <dgm:prSet presAssocID="{B0553221-F4AE-44E4-828D-E4F508AC23F0}" presName="thinLine2b" presStyleLbl="callout" presStyleIdx="1" presStyleCnt="8"/>
      <dgm:spPr/>
    </dgm:pt>
    <dgm:pt modelId="{6E9D1DBE-E844-4098-91A8-AA999D1842D4}" type="pres">
      <dgm:prSet presAssocID="{B0553221-F4AE-44E4-828D-E4F508AC23F0}" presName="vertSpace2b" presStyleCnt="0"/>
      <dgm:spPr/>
    </dgm:pt>
    <dgm:pt modelId="{3E4DB13C-3CB3-42DD-B0C6-939424D7BD58}" type="pres">
      <dgm:prSet presAssocID="{B5831BBF-80B9-4D6F-8A60-B5FEF5D03B1D}" presName="horz2" presStyleCnt="0"/>
      <dgm:spPr/>
    </dgm:pt>
    <dgm:pt modelId="{5864D0F6-C6F3-407A-84C8-FB70CB7D1E63}" type="pres">
      <dgm:prSet presAssocID="{B5831BBF-80B9-4D6F-8A60-B5FEF5D03B1D}" presName="horzSpace2" presStyleCnt="0"/>
      <dgm:spPr/>
    </dgm:pt>
    <dgm:pt modelId="{B3DA5D32-E607-4DB9-82E8-CBA59980EE53}" type="pres">
      <dgm:prSet presAssocID="{B5831BBF-80B9-4D6F-8A60-B5FEF5D03B1D}" presName="tx2" presStyleLbl="revTx" presStyleIdx="4" presStyleCnt="14"/>
      <dgm:spPr/>
      <dgm:t>
        <a:bodyPr/>
        <a:lstStyle/>
        <a:p>
          <a:endParaRPr lang="de-DE"/>
        </a:p>
      </dgm:t>
    </dgm:pt>
    <dgm:pt modelId="{38149077-69A2-412E-B9A6-6133BB1CE072}" type="pres">
      <dgm:prSet presAssocID="{B5831BBF-80B9-4D6F-8A60-B5FEF5D03B1D}" presName="vert2" presStyleCnt="0"/>
      <dgm:spPr/>
    </dgm:pt>
    <dgm:pt modelId="{B56A8D1E-C68E-496C-8EC9-B40F0ED5BC5A}" type="pres">
      <dgm:prSet presAssocID="{B5831BBF-80B9-4D6F-8A60-B5FEF5D03B1D}" presName="thinLine2b" presStyleLbl="callout" presStyleIdx="2" presStyleCnt="8"/>
      <dgm:spPr/>
    </dgm:pt>
    <dgm:pt modelId="{0E61160D-B897-4D41-9263-ED9AA8C8DBD1}" type="pres">
      <dgm:prSet presAssocID="{B5831BBF-80B9-4D6F-8A60-B5FEF5D03B1D}" presName="vertSpace2b" presStyleCnt="0"/>
      <dgm:spPr/>
    </dgm:pt>
    <dgm:pt modelId="{2045D1B1-B7A8-4850-B267-24CFABC7334F}" type="pres">
      <dgm:prSet presAssocID="{651C478C-C10E-490A-97ED-FEB0A2EE8AA5}" presName="thickLine" presStyleLbl="alignNode1" presStyleIdx="2" presStyleCnt="6"/>
      <dgm:spPr/>
    </dgm:pt>
    <dgm:pt modelId="{E781453A-544D-4281-B490-5684FB395E26}" type="pres">
      <dgm:prSet presAssocID="{651C478C-C10E-490A-97ED-FEB0A2EE8AA5}" presName="horz1" presStyleCnt="0"/>
      <dgm:spPr/>
    </dgm:pt>
    <dgm:pt modelId="{59C9C940-A4E0-44EB-A0EA-3F4E80877F00}" type="pres">
      <dgm:prSet presAssocID="{651C478C-C10E-490A-97ED-FEB0A2EE8AA5}" presName="tx1" presStyleLbl="revTx" presStyleIdx="5" presStyleCnt="14"/>
      <dgm:spPr/>
      <dgm:t>
        <a:bodyPr/>
        <a:lstStyle/>
        <a:p>
          <a:endParaRPr lang="de-DE"/>
        </a:p>
      </dgm:t>
    </dgm:pt>
    <dgm:pt modelId="{9FA2286A-B6F3-43DD-840E-B028FFE838F4}" type="pres">
      <dgm:prSet presAssocID="{651C478C-C10E-490A-97ED-FEB0A2EE8AA5}" presName="vert1" presStyleCnt="0"/>
      <dgm:spPr/>
    </dgm:pt>
    <dgm:pt modelId="{791537BF-DAC0-4A0B-ADC4-52206A835A83}" type="pres">
      <dgm:prSet presAssocID="{12A618FE-FE5A-40EF-AD4D-0CDD570EF85A}" presName="vertSpace2a" presStyleCnt="0"/>
      <dgm:spPr/>
    </dgm:pt>
    <dgm:pt modelId="{507E9615-1F59-4310-971D-19E5B1439E41}" type="pres">
      <dgm:prSet presAssocID="{12A618FE-FE5A-40EF-AD4D-0CDD570EF85A}" presName="horz2" presStyleCnt="0"/>
      <dgm:spPr/>
    </dgm:pt>
    <dgm:pt modelId="{FF70901B-63D1-434A-A0B4-64E53F4440F5}" type="pres">
      <dgm:prSet presAssocID="{12A618FE-FE5A-40EF-AD4D-0CDD570EF85A}" presName="horzSpace2" presStyleCnt="0"/>
      <dgm:spPr/>
    </dgm:pt>
    <dgm:pt modelId="{55A2EDD0-2173-4892-8D85-BE29551BFE95}" type="pres">
      <dgm:prSet presAssocID="{12A618FE-FE5A-40EF-AD4D-0CDD570EF85A}" presName="tx2" presStyleLbl="revTx" presStyleIdx="6" presStyleCnt="14"/>
      <dgm:spPr/>
      <dgm:t>
        <a:bodyPr/>
        <a:lstStyle/>
        <a:p>
          <a:endParaRPr lang="de-DE"/>
        </a:p>
      </dgm:t>
    </dgm:pt>
    <dgm:pt modelId="{22A44C8A-74E4-4FA0-844A-3CE6964BCC76}" type="pres">
      <dgm:prSet presAssocID="{12A618FE-FE5A-40EF-AD4D-0CDD570EF85A}" presName="vert2" presStyleCnt="0"/>
      <dgm:spPr/>
    </dgm:pt>
    <dgm:pt modelId="{6B45AC16-64C9-441D-9A37-622FC8796E1E}" type="pres">
      <dgm:prSet presAssocID="{12A618FE-FE5A-40EF-AD4D-0CDD570EF85A}" presName="thinLine2b" presStyleLbl="callout" presStyleIdx="3" presStyleCnt="8"/>
      <dgm:spPr/>
    </dgm:pt>
    <dgm:pt modelId="{D403D85B-2914-437A-B9C3-5F95C945FD0C}" type="pres">
      <dgm:prSet presAssocID="{12A618FE-FE5A-40EF-AD4D-0CDD570EF85A}" presName="vertSpace2b" presStyleCnt="0"/>
      <dgm:spPr/>
    </dgm:pt>
    <dgm:pt modelId="{ACF2BF2A-D6E1-4429-AE4D-FC3BD26BBE45}" type="pres">
      <dgm:prSet presAssocID="{7A25FF42-0326-4892-BFF7-2D0EC7E6FF9B}" presName="thickLine" presStyleLbl="alignNode1" presStyleIdx="3" presStyleCnt="6"/>
      <dgm:spPr/>
    </dgm:pt>
    <dgm:pt modelId="{770BB815-E6B7-46F8-8431-9BBC7B80E838}" type="pres">
      <dgm:prSet presAssocID="{7A25FF42-0326-4892-BFF7-2D0EC7E6FF9B}" presName="horz1" presStyleCnt="0"/>
      <dgm:spPr/>
    </dgm:pt>
    <dgm:pt modelId="{85547967-75CB-4E8F-A917-413ADCF9F1E3}" type="pres">
      <dgm:prSet presAssocID="{7A25FF42-0326-4892-BFF7-2D0EC7E6FF9B}" presName="tx1" presStyleLbl="revTx" presStyleIdx="7" presStyleCnt="14"/>
      <dgm:spPr/>
      <dgm:t>
        <a:bodyPr/>
        <a:lstStyle/>
        <a:p>
          <a:endParaRPr lang="de-DE"/>
        </a:p>
      </dgm:t>
    </dgm:pt>
    <dgm:pt modelId="{F9EAA909-AC88-46D6-96DA-B65122FD4AA7}" type="pres">
      <dgm:prSet presAssocID="{7A25FF42-0326-4892-BFF7-2D0EC7E6FF9B}" presName="vert1" presStyleCnt="0"/>
      <dgm:spPr/>
    </dgm:pt>
    <dgm:pt modelId="{910DD51F-95AD-4D95-9E07-E0E2ACD0A762}" type="pres">
      <dgm:prSet presAssocID="{C5E5EE5B-959A-494E-8BA1-5765272C3AD5}" presName="vertSpace2a" presStyleCnt="0"/>
      <dgm:spPr/>
    </dgm:pt>
    <dgm:pt modelId="{688EFA48-87D6-4A5E-93C1-E2873A9EF938}" type="pres">
      <dgm:prSet presAssocID="{C5E5EE5B-959A-494E-8BA1-5765272C3AD5}" presName="horz2" presStyleCnt="0"/>
      <dgm:spPr/>
    </dgm:pt>
    <dgm:pt modelId="{0D8E2B71-10C2-48E5-B5A7-FDC1661A4DA9}" type="pres">
      <dgm:prSet presAssocID="{C5E5EE5B-959A-494E-8BA1-5765272C3AD5}" presName="horzSpace2" presStyleCnt="0"/>
      <dgm:spPr/>
    </dgm:pt>
    <dgm:pt modelId="{1A399EF1-B0E0-4AB9-BF0D-0F2DB7B78E1E}" type="pres">
      <dgm:prSet presAssocID="{C5E5EE5B-959A-494E-8BA1-5765272C3AD5}" presName="tx2" presStyleLbl="revTx" presStyleIdx="8" presStyleCnt="14"/>
      <dgm:spPr/>
      <dgm:t>
        <a:bodyPr/>
        <a:lstStyle/>
        <a:p>
          <a:endParaRPr lang="de-DE"/>
        </a:p>
      </dgm:t>
    </dgm:pt>
    <dgm:pt modelId="{E154693B-B6FB-41FD-9FB3-00CE26527F16}" type="pres">
      <dgm:prSet presAssocID="{C5E5EE5B-959A-494E-8BA1-5765272C3AD5}" presName="vert2" presStyleCnt="0"/>
      <dgm:spPr/>
    </dgm:pt>
    <dgm:pt modelId="{51BE1E90-4890-466F-BDA8-5F6CB1574896}" type="pres">
      <dgm:prSet presAssocID="{C5E5EE5B-959A-494E-8BA1-5765272C3AD5}" presName="thinLine2b" presStyleLbl="callout" presStyleIdx="4" presStyleCnt="8"/>
      <dgm:spPr/>
    </dgm:pt>
    <dgm:pt modelId="{0ABF9A0C-DCEC-46F9-9F0A-1E61B0FF9FC1}" type="pres">
      <dgm:prSet presAssocID="{C5E5EE5B-959A-494E-8BA1-5765272C3AD5}" presName="vertSpace2b" presStyleCnt="0"/>
      <dgm:spPr/>
    </dgm:pt>
    <dgm:pt modelId="{5FCAA0E7-6751-484C-B04D-DCBBC10B4F15}" type="pres">
      <dgm:prSet presAssocID="{65C76AA9-573A-41B8-98AF-CE4C4D3AD851}" presName="thickLine" presStyleLbl="alignNode1" presStyleIdx="4" presStyleCnt="6"/>
      <dgm:spPr/>
    </dgm:pt>
    <dgm:pt modelId="{4FAF10FB-0071-4B22-AB30-B5986701356E}" type="pres">
      <dgm:prSet presAssocID="{65C76AA9-573A-41B8-98AF-CE4C4D3AD851}" presName="horz1" presStyleCnt="0"/>
      <dgm:spPr/>
    </dgm:pt>
    <dgm:pt modelId="{BBA5280F-11A3-4128-8F3D-B2384AB91741}" type="pres">
      <dgm:prSet presAssocID="{65C76AA9-573A-41B8-98AF-CE4C4D3AD851}" presName="tx1" presStyleLbl="revTx" presStyleIdx="9" presStyleCnt="14"/>
      <dgm:spPr/>
      <dgm:t>
        <a:bodyPr/>
        <a:lstStyle/>
        <a:p>
          <a:endParaRPr lang="de-DE"/>
        </a:p>
      </dgm:t>
    </dgm:pt>
    <dgm:pt modelId="{890263BC-5CEF-4F37-B7EA-0D9FD6EE5404}" type="pres">
      <dgm:prSet presAssocID="{65C76AA9-573A-41B8-98AF-CE4C4D3AD851}" presName="vert1" presStyleCnt="0"/>
      <dgm:spPr/>
    </dgm:pt>
    <dgm:pt modelId="{BF9FB103-73CB-484D-B33B-3C68FFDF9B08}" type="pres">
      <dgm:prSet presAssocID="{1429295F-BB2F-4368-B6EB-0FE921148FF0}" presName="vertSpace2a" presStyleCnt="0"/>
      <dgm:spPr/>
    </dgm:pt>
    <dgm:pt modelId="{7B1FA58B-11C3-4AA8-8D34-DF965DBCE47D}" type="pres">
      <dgm:prSet presAssocID="{1429295F-BB2F-4368-B6EB-0FE921148FF0}" presName="horz2" presStyleCnt="0"/>
      <dgm:spPr/>
    </dgm:pt>
    <dgm:pt modelId="{47A05235-ACBC-4B15-BEDB-F3930701ADCA}" type="pres">
      <dgm:prSet presAssocID="{1429295F-BB2F-4368-B6EB-0FE921148FF0}" presName="horzSpace2" presStyleCnt="0"/>
      <dgm:spPr/>
    </dgm:pt>
    <dgm:pt modelId="{D5394ABE-BD6C-4279-A069-422FE169E1BB}" type="pres">
      <dgm:prSet presAssocID="{1429295F-BB2F-4368-B6EB-0FE921148FF0}" presName="tx2" presStyleLbl="revTx" presStyleIdx="10" presStyleCnt="14"/>
      <dgm:spPr/>
      <dgm:t>
        <a:bodyPr/>
        <a:lstStyle/>
        <a:p>
          <a:endParaRPr lang="de-DE"/>
        </a:p>
      </dgm:t>
    </dgm:pt>
    <dgm:pt modelId="{6E99527C-154C-47FA-85FE-3969CB3D66A6}" type="pres">
      <dgm:prSet presAssocID="{1429295F-BB2F-4368-B6EB-0FE921148FF0}" presName="vert2" presStyleCnt="0"/>
      <dgm:spPr/>
    </dgm:pt>
    <dgm:pt modelId="{E45A2817-B203-4548-BAF2-22DE5DF3E4A8}" type="pres">
      <dgm:prSet presAssocID="{1429295F-BB2F-4368-B6EB-0FE921148FF0}" presName="thinLine2b" presStyleLbl="callout" presStyleIdx="5" presStyleCnt="8"/>
      <dgm:spPr/>
    </dgm:pt>
    <dgm:pt modelId="{53A83205-95AB-44A7-B217-0DDBF8EABB11}" type="pres">
      <dgm:prSet presAssocID="{1429295F-BB2F-4368-B6EB-0FE921148FF0}" presName="vertSpace2b" presStyleCnt="0"/>
      <dgm:spPr/>
    </dgm:pt>
    <dgm:pt modelId="{2F4716AE-EBF8-431A-9EE0-EA4F44EDF2F6}" type="pres">
      <dgm:prSet presAssocID="{E879F355-3E8F-46F3-9644-48696E32303F}" presName="thickLine" presStyleLbl="alignNode1" presStyleIdx="5" presStyleCnt="6"/>
      <dgm:spPr/>
    </dgm:pt>
    <dgm:pt modelId="{AB691A52-69F5-45C4-9959-844D1253F864}" type="pres">
      <dgm:prSet presAssocID="{E879F355-3E8F-46F3-9644-48696E32303F}" presName="horz1" presStyleCnt="0"/>
      <dgm:spPr/>
    </dgm:pt>
    <dgm:pt modelId="{2D62A2EC-4257-4D43-BB24-7E834831B5F8}" type="pres">
      <dgm:prSet presAssocID="{E879F355-3E8F-46F3-9644-48696E32303F}" presName="tx1" presStyleLbl="revTx" presStyleIdx="11" presStyleCnt="14"/>
      <dgm:spPr/>
      <dgm:t>
        <a:bodyPr/>
        <a:lstStyle/>
        <a:p>
          <a:endParaRPr lang="de-DE"/>
        </a:p>
      </dgm:t>
    </dgm:pt>
    <dgm:pt modelId="{B0C72775-0437-4A16-9157-C11CD9047D2A}" type="pres">
      <dgm:prSet presAssocID="{E879F355-3E8F-46F3-9644-48696E32303F}" presName="vert1" presStyleCnt="0"/>
      <dgm:spPr/>
    </dgm:pt>
    <dgm:pt modelId="{9C5CD0AE-06A1-4565-AD7D-4258174D5F23}" type="pres">
      <dgm:prSet presAssocID="{C5335726-D828-4CF8-B4C3-C392605FA93C}" presName="vertSpace2a" presStyleCnt="0"/>
      <dgm:spPr/>
    </dgm:pt>
    <dgm:pt modelId="{617529E8-9038-494B-92F7-90E7BC1A7315}" type="pres">
      <dgm:prSet presAssocID="{C5335726-D828-4CF8-B4C3-C392605FA93C}" presName="horz2" presStyleCnt="0"/>
      <dgm:spPr/>
    </dgm:pt>
    <dgm:pt modelId="{CB7E46D5-031A-4961-B380-B86F8AD3CDFA}" type="pres">
      <dgm:prSet presAssocID="{C5335726-D828-4CF8-B4C3-C392605FA93C}" presName="horzSpace2" presStyleCnt="0"/>
      <dgm:spPr/>
    </dgm:pt>
    <dgm:pt modelId="{0241FB98-4173-4E1B-8B8D-7C1F67458565}" type="pres">
      <dgm:prSet presAssocID="{C5335726-D828-4CF8-B4C3-C392605FA93C}" presName="tx2" presStyleLbl="revTx" presStyleIdx="12" presStyleCnt="14"/>
      <dgm:spPr/>
      <dgm:t>
        <a:bodyPr/>
        <a:lstStyle/>
        <a:p>
          <a:endParaRPr lang="de-DE"/>
        </a:p>
      </dgm:t>
    </dgm:pt>
    <dgm:pt modelId="{6509C4BA-2B4F-4B66-B146-D96A6BDC8382}" type="pres">
      <dgm:prSet presAssocID="{C5335726-D828-4CF8-B4C3-C392605FA93C}" presName="vert2" presStyleCnt="0"/>
      <dgm:spPr/>
    </dgm:pt>
    <dgm:pt modelId="{858F8D0C-7C5D-4B2B-BBED-2C12C7A8815B}" type="pres">
      <dgm:prSet presAssocID="{C5335726-D828-4CF8-B4C3-C392605FA93C}" presName="thinLine2b" presStyleLbl="callout" presStyleIdx="6" presStyleCnt="8"/>
      <dgm:spPr/>
    </dgm:pt>
    <dgm:pt modelId="{C827FDF9-A902-478F-953A-E7A84FAE358E}" type="pres">
      <dgm:prSet presAssocID="{C5335726-D828-4CF8-B4C3-C392605FA93C}" presName="vertSpace2b" presStyleCnt="0"/>
      <dgm:spPr/>
    </dgm:pt>
    <dgm:pt modelId="{408C1812-A8E0-4D4B-9ADD-5C7796DDA6BB}" type="pres">
      <dgm:prSet presAssocID="{DA10388D-9ECB-4301-9F15-A536B61CCF34}" presName="horz2" presStyleCnt="0"/>
      <dgm:spPr/>
    </dgm:pt>
    <dgm:pt modelId="{688B78F8-6464-4AD1-9ED1-C2914FB6B505}" type="pres">
      <dgm:prSet presAssocID="{DA10388D-9ECB-4301-9F15-A536B61CCF34}" presName="horzSpace2" presStyleCnt="0"/>
      <dgm:spPr/>
    </dgm:pt>
    <dgm:pt modelId="{44FDAE91-8862-46CD-A398-E7B9CB502D05}" type="pres">
      <dgm:prSet presAssocID="{DA10388D-9ECB-4301-9F15-A536B61CCF34}" presName="tx2" presStyleLbl="revTx" presStyleIdx="13" presStyleCnt="14"/>
      <dgm:spPr/>
      <dgm:t>
        <a:bodyPr/>
        <a:lstStyle/>
        <a:p>
          <a:endParaRPr lang="de-DE"/>
        </a:p>
      </dgm:t>
    </dgm:pt>
    <dgm:pt modelId="{64F97BF1-8D21-4BC6-9294-6FF08BA4273A}" type="pres">
      <dgm:prSet presAssocID="{DA10388D-9ECB-4301-9F15-A536B61CCF34}" presName="vert2" presStyleCnt="0"/>
      <dgm:spPr/>
    </dgm:pt>
    <dgm:pt modelId="{9F3BF926-B7D6-4D5C-91E0-8B6E7001A42B}" type="pres">
      <dgm:prSet presAssocID="{DA10388D-9ECB-4301-9F15-A536B61CCF34}" presName="thinLine2b" presStyleLbl="callout" presStyleIdx="7" presStyleCnt="8"/>
      <dgm:spPr/>
    </dgm:pt>
    <dgm:pt modelId="{AE570E35-D7D5-446D-B3D9-6DEE265AEF90}" type="pres">
      <dgm:prSet presAssocID="{DA10388D-9ECB-4301-9F15-A536B61CCF34}" presName="vertSpace2b" presStyleCnt="0"/>
      <dgm:spPr/>
    </dgm:pt>
  </dgm:ptLst>
  <dgm:cxnLst>
    <dgm:cxn modelId="{FC9C2E4A-D573-4A43-96EE-977D1D936E84}" type="presOf" srcId="{65C76AA9-573A-41B8-98AF-CE4C4D3AD851}" destId="{BBA5280F-11A3-4128-8F3D-B2384AB91741}" srcOrd="0" destOrd="0" presId="urn:microsoft.com/office/officeart/2008/layout/LinedList"/>
    <dgm:cxn modelId="{966243E4-8AE1-4437-B0CF-4E675E105EF6}" srcId="{82F123C8-CA2F-48FE-BF00-FE656FF14F2B}" destId="{E4948D74-DBAD-40C2-8500-A84DE0116C20}" srcOrd="1" destOrd="0" parTransId="{CF9FF789-14ED-49A2-9600-08DC325E5F0B}" sibTransId="{570E462B-1BAA-4772-A7A2-4D934E83FDFB}"/>
    <dgm:cxn modelId="{B51EF38A-AE71-42A8-8E07-03332F8D4BA3}" type="presOf" srcId="{B0553221-F4AE-44E4-828D-E4F508AC23F0}" destId="{0198E916-8455-4C72-ACC3-F3FB54804CD7}" srcOrd="0" destOrd="0" presId="urn:microsoft.com/office/officeart/2008/layout/LinedList"/>
    <dgm:cxn modelId="{595DBB97-E163-4B08-AC8C-BDA15A98D0C7}" srcId="{E879F355-3E8F-46F3-9644-48696E32303F}" destId="{C5335726-D828-4CF8-B4C3-C392605FA93C}" srcOrd="0" destOrd="0" parTransId="{5A23209E-E7F6-47B5-8D78-1BA5301D9F61}" sibTransId="{1B90BADB-85F1-4A62-9DB2-9E148FD2821C}"/>
    <dgm:cxn modelId="{33815123-4371-450B-B12A-46516552AA6A}" srcId="{E879F355-3E8F-46F3-9644-48696E32303F}" destId="{DA10388D-9ECB-4301-9F15-A536B61CCF34}" srcOrd="1" destOrd="0" parTransId="{BAF5B45A-32FE-4E0A-A5EE-982F76842628}" sibTransId="{F7563D7E-5364-4D11-8C92-C1E9F3C65A4D}"/>
    <dgm:cxn modelId="{431047DA-EE53-4FB2-9A47-37B88E79DCF8}" type="presOf" srcId="{C5E5EE5B-959A-494E-8BA1-5765272C3AD5}" destId="{1A399EF1-B0E0-4AB9-BF0D-0F2DB7B78E1E}" srcOrd="0" destOrd="0" presId="urn:microsoft.com/office/officeart/2008/layout/LinedList"/>
    <dgm:cxn modelId="{6A8D0BC1-7893-4C65-B132-D403E8E6E7D4}" srcId="{82F123C8-CA2F-48FE-BF00-FE656FF14F2B}" destId="{65C76AA9-573A-41B8-98AF-CE4C4D3AD851}" srcOrd="4" destOrd="0" parTransId="{B6CAF682-0EF4-4E95-AE75-FCC6F74149A8}" sibTransId="{DEC5FD54-D11C-424C-94F4-260B7FAE611A}"/>
    <dgm:cxn modelId="{27540F41-5BE8-4EEC-BC46-F0C5D5F75898}" srcId="{2FAA1145-8841-450B-8BF8-CD054ACF25A6}" destId="{8E3051CC-31CC-4ACC-8963-0E89D8A0E678}" srcOrd="0" destOrd="0" parTransId="{54084AD0-F0C0-4F8D-BB92-88190CFAB63E}" sibTransId="{F9F2B15D-7BFE-4D19-AB87-944DBA4CE9D1}"/>
    <dgm:cxn modelId="{B95C51DA-CA0A-44F6-A376-2607EA825CE6}" srcId="{651C478C-C10E-490A-97ED-FEB0A2EE8AA5}" destId="{12A618FE-FE5A-40EF-AD4D-0CDD570EF85A}" srcOrd="0" destOrd="0" parTransId="{0E06BAC8-6B31-488D-8F02-03824541B26D}" sibTransId="{ED83950B-3339-459F-ACFE-09F6A5B4D593}"/>
    <dgm:cxn modelId="{9C1D35A4-F787-41EE-B6E3-1E28E119F5E9}" srcId="{82F123C8-CA2F-48FE-BF00-FE656FF14F2B}" destId="{E879F355-3E8F-46F3-9644-48696E32303F}" srcOrd="5" destOrd="0" parTransId="{E93E3858-2A8F-411E-8E74-D60410EB801D}" sibTransId="{49C3B61C-D9BA-4FDF-B054-5155722891BA}"/>
    <dgm:cxn modelId="{86E84C9B-84FF-4DB1-8FA0-B26B12404F06}" srcId="{82F123C8-CA2F-48FE-BF00-FE656FF14F2B}" destId="{651C478C-C10E-490A-97ED-FEB0A2EE8AA5}" srcOrd="2" destOrd="0" parTransId="{BEC66A62-2C62-40C3-93C5-639CBF0D8CB7}" sibTransId="{6E6597BC-B249-468D-8943-FB5E1C3AB948}"/>
    <dgm:cxn modelId="{47CA5740-5240-486C-9C78-23F3D88F3250}" type="presOf" srcId="{8E3051CC-31CC-4ACC-8963-0E89D8A0E678}" destId="{5F8DA68E-F4EF-46DF-8610-01A80F7E4E45}" srcOrd="0" destOrd="0" presId="urn:microsoft.com/office/officeart/2008/layout/LinedList"/>
    <dgm:cxn modelId="{248E8F01-ABD2-4006-95AA-EBCDDE46DCA0}" type="presOf" srcId="{E879F355-3E8F-46F3-9644-48696E32303F}" destId="{2D62A2EC-4257-4D43-BB24-7E834831B5F8}" srcOrd="0" destOrd="0" presId="urn:microsoft.com/office/officeart/2008/layout/LinedList"/>
    <dgm:cxn modelId="{B6316EB3-1227-4022-A596-5E27EE23BEF9}" type="presOf" srcId="{651C478C-C10E-490A-97ED-FEB0A2EE8AA5}" destId="{59C9C940-A4E0-44EB-A0EA-3F4E80877F00}" srcOrd="0" destOrd="0" presId="urn:microsoft.com/office/officeart/2008/layout/LinedList"/>
    <dgm:cxn modelId="{BC614BEB-B218-4FA9-A0AA-D577CE96F2D9}" srcId="{E4948D74-DBAD-40C2-8500-A84DE0116C20}" destId="{B0553221-F4AE-44E4-828D-E4F508AC23F0}" srcOrd="0" destOrd="0" parTransId="{3F2D0836-DFDF-467A-ABAC-57B029B68C84}" sibTransId="{02614B88-4E71-4FF3-9434-DE83764C5C86}"/>
    <dgm:cxn modelId="{DF9D1012-3865-4BA1-815E-0441EB3F448D}" srcId="{7A25FF42-0326-4892-BFF7-2D0EC7E6FF9B}" destId="{C5E5EE5B-959A-494E-8BA1-5765272C3AD5}" srcOrd="0" destOrd="0" parTransId="{A9F3B4CA-E016-46FA-AB40-9EBB62D48B3E}" sibTransId="{037849D8-01CC-4FC5-A8CC-228BF2E25066}"/>
    <dgm:cxn modelId="{C47C91DC-636D-4AA7-9C42-531D7B4AF256}" type="presOf" srcId="{DA10388D-9ECB-4301-9F15-A536B61CCF34}" destId="{44FDAE91-8862-46CD-A398-E7B9CB502D05}" srcOrd="0" destOrd="0" presId="urn:microsoft.com/office/officeart/2008/layout/LinedList"/>
    <dgm:cxn modelId="{5AB12534-A709-4374-8536-4E432ED81264}" type="presOf" srcId="{1429295F-BB2F-4368-B6EB-0FE921148FF0}" destId="{D5394ABE-BD6C-4279-A069-422FE169E1BB}" srcOrd="0" destOrd="0" presId="urn:microsoft.com/office/officeart/2008/layout/LinedList"/>
    <dgm:cxn modelId="{EA4CD895-E922-4848-AE72-36F4D953F08E}" srcId="{E4948D74-DBAD-40C2-8500-A84DE0116C20}" destId="{B5831BBF-80B9-4D6F-8A60-B5FEF5D03B1D}" srcOrd="1" destOrd="0" parTransId="{35BD69AD-B5DE-4E8B-BF08-D1403A7385B6}" sibTransId="{DB08347A-2BCC-493B-A842-C97550833441}"/>
    <dgm:cxn modelId="{81218E15-DCE9-429E-983D-1DE60159A92A}" type="presOf" srcId="{E4948D74-DBAD-40C2-8500-A84DE0116C20}" destId="{3E973DD1-DC40-4E47-87D4-90E0837988A4}" srcOrd="0" destOrd="0" presId="urn:microsoft.com/office/officeart/2008/layout/LinedList"/>
    <dgm:cxn modelId="{DE607E10-D23F-465A-906D-D6001C73FD42}" type="presOf" srcId="{7A25FF42-0326-4892-BFF7-2D0EC7E6FF9B}" destId="{85547967-75CB-4E8F-A917-413ADCF9F1E3}" srcOrd="0" destOrd="0" presId="urn:microsoft.com/office/officeart/2008/layout/LinedList"/>
    <dgm:cxn modelId="{058097A6-EC46-47F0-8121-E002B8E7E0EA}" srcId="{82F123C8-CA2F-48FE-BF00-FE656FF14F2B}" destId="{7A25FF42-0326-4892-BFF7-2D0EC7E6FF9B}" srcOrd="3" destOrd="0" parTransId="{1AEB68A5-C8DD-4B93-BE98-60B709D23A31}" sibTransId="{0BDD4512-8C4E-442F-9A9E-DDCA2D8EBD9B}"/>
    <dgm:cxn modelId="{B867DBB8-0DDD-482B-81CC-BE29B1E8A4E3}" type="presOf" srcId="{82F123C8-CA2F-48FE-BF00-FE656FF14F2B}" destId="{41217873-91A9-4193-9A03-68976002E87E}" srcOrd="0" destOrd="0" presId="urn:microsoft.com/office/officeart/2008/layout/LinedList"/>
    <dgm:cxn modelId="{1AD60241-2B03-4B43-B2D8-78824AB41EBD}" type="presOf" srcId="{C5335726-D828-4CF8-B4C3-C392605FA93C}" destId="{0241FB98-4173-4E1B-8B8D-7C1F67458565}" srcOrd="0" destOrd="0" presId="urn:microsoft.com/office/officeart/2008/layout/LinedList"/>
    <dgm:cxn modelId="{57C64B07-468E-43E4-A023-18D94E572879}" srcId="{82F123C8-CA2F-48FE-BF00-FE656FF14F2B}" destId="{2FAA1145-8841-450B-8BF8-CD054ACF25A6}" srcOrd="0" destOrd="0" parTransId="{FCD44155-ED6C-48F0-B280-819424301AE8}" sibTransId="{28729919-2161-4EF2-8CFD-5A17F6FCC918}"/>
    <dgm:cxn modelId="{20B25162-8079-4866-9AEE-AD12D175CFD4}" type="presOf" srcId="{12A618FE-FE5A-40EF-AD4D-0CDD570EF85A}" destId="{55A2EDD0-2173-4892-8D85-BE29551BFE95}" srcOrd="0" destOrd="0" presId="urn:microsoft.com/office/officeart/2008/layout/LinedList"/>
    <dgm:cxn modelId="{4AB30769-CF75-4B88-8934-2BACDE0ECC98}" type="presOf" srcId="{B5831BBF-80B9-4D6F-8A60-B5FEF5D03B1D}" destId="{B3DA5D32-E607-4DB9-82E8-CBA59980EE53}" srcOrd="0" destOrd="0" presId="urn:microsoft.com/office/officeart/2008/layout/LinedList"/>
    <dgm:cxn modelId="{9BB7119F-63BB-4709-9729-6232ADDD243F}" srcId="{65C76AA9-573A-41B8-98AF-CE4C4D3AD851}" destId="{1429295F-BB2F-4368-B6EB-0FE921148FF0}" srcOrd="0" destOrd="0" parTransId="{E215B8D6-C438-4014-84A9-C9C16C0AE00A}" sibTransId="{3881559B-0A9F-4ACB-9D22-7499620978A0}"/>
    <dgm:cxn modelId="{E6924DE8-773E-4215-9291-FF0042E61BB8}" type="presOf" srcId="{2FAA1145-8841-450B-8BF8-CD054ACF25A6}" destId="{E5AA4E85-77F4-4DBE-AE8F-DACE480DF5BB}" srcOrd="0" destOrd="0" presId="urn:microsoft.com/office/officeart/2008/layout/LinedList"/>
    <dgm:cxn modelId="{4EE78BC4-3671-49C7-AC5C-A6E01BF9B164}" type="presParOf" srcId="{41217873-91A9-4193-9A03-68976002E87E}" destId="{289FBC37-DA97-49D3-BE99-5A246067C46A}" srcOrd="0" destOrd="0" presId="urn:microsoft.com/office/officeart/2008/layout/LinedList"/>
    <dgm:cxn modelId="{D5F8E1F2-7B96-4896-A2BC-DAC8BF57BF2E}" type="presParOf" srcId="{41217873-91A9-4193-9A03-68976002E87E}" destId="{B4600616-5ADF-44C4-946F-2FE04A3856A3}" srcOrd="1" destOrd="0" presId="urn:microsoft.com/office/officeart/2008/layout/LinedList"/>
    <dgm:cxn modelId="{1BB4A9B7-937B-4273-8485-B681FD92994C}" type="presParOf" srcId="{B4600616-5ADF-44C4-946F-2FE04A3856A3}" destId="{E5AA4E85-77F4-4DBE-AE8F-DACE480DF5BB}" srcOrd="0" destOrd="0" presId="urn:microsoft.com/office/officeart/2008/layout/LinedList"/>
    <dgm:cxn modelId="{664A77A3-480F-4DD9-9B3F-8DAFDF0320D9}" type="presParOf" srcId="{B4600616-5ADF-44C4-946F-2FE04A3856A3}" destId="{606B5189-CFF9-4907-B52F-DDEF6FC0418D}" srcOrd="1" destOrd="0" presId="urn:microsoft.com/office/officeart/2008/layout/LinedList"/>
    <dgm:cxn modelId="{9D661FAF-E783-4F26-ABBD-464CBEE69DD5}" type="presParOf" srcId="{606B5189-CFF9-4907-B52F-DDEF6FC0418D}" destId="{6FC60096-F187-4145-A659-970ADE563814}" srcOrd="0" destOrd="0" presId="urn:microsoft.com/office/officeart/2008/layout/LinedList"/>
    <dgm:cxn modelId="{B82BF3F5-98B6-4B8F-BDDD-0BE4A0E81F72}" type="presParOf" srcId="{606B5189-CFF9-4907-B52F-DDEF6FC0418D}" destId="{56697EBB-A48D-4BFB-9B94-37583E731D11}" srcOrd="1" destOrd="0" presId="urn:microsoft.com/office/officeart/2008/layout/LinedList"/>
    <dgm:cxn modelId="{48EBC43E-7F99-40F1-AC00-F082CE5DE746}" type="presParOf" srcId="{56697EBB-A48D-4BFB-9B94-37583E731D11}" destId="{6B60ADE4-7363-4B84-8DCE-3059157BC2ED}" srcOrd="0" destOrd="0" presId="urn:microsoft.com/office/officeart/2008/layout/LinedList"/>
    <dgm:cxn modelId="{22142094-F989-4146-B684-27213673424E}" type="presParOf" srcId="{56697EBB-A48D-4BFB-9B94-37583E731D11}" destId="{5F8DA68E-F4EF-46DF-8610-01A80F7E4E45}" srcOrd="1" destOrd="0" presId="urn:microsoft.com/office/officeart/2008/layout/LinedList"/>
    <dgm:cxn modelId="{DC93AD93-9698-48D5-B189-2DC9FB0CB969}" type="presParOf" srcId="{56697EBB-A48D-4BFB-9B94-37583E731D11}" destId="{7DEB6C37-AE10-4F77-8EC5-E95304248F64}" srcOrd="2" destOrd="0" presId="urn:microsoft.com/office/officeart/2008/layout/LinedList"/>
    <dgm:cxn modelId="{BC193AB0-7573-4CE8-8B7A-41AADA11299F}" type="presParOf" srcId="{606B5189-CFF9-4907-B52F-DDEF6FC0418D}" destId="{05FEE50A-1158-452F-BFF3-E57C78EEBE37}" srcOrd="2" destOrd="0" presId="urn:microsoft.com/office/officeart/2008/layout/LinedList"/>
    <dgm:cxn modelId="{8F93C52B-2B13-46F8-A97A-349DF24E1905}" type="presParOf" srcId="{606B5189-CFF9-4907-B52F-DDEF6FC0418D}" destId="{F743BDB5-3268-48FD-816F-2E9AB98EE3DE}" srcOrd="3" destOrd="0" presId="urn:microsoft.com/office/officeart/2008/layout/LinedList"/>
    <dgm:cxn modelId="{C9F1AF6A-5363-4C47-BEEB-7E7F0CC5B843}" type="presParOf" srcId="{41217873-91A9-4193-9A03-68976002E87E}" destId="{522A1E2E-C227-4CA6-8FC4-1399C0D38FC5}" srcOrd="2" destOrd="0" presId="urn:microsoft.com/office/officeart/2008/layout/LinedList"/>
    <dgm:cxn modelId="{0F8E28F3-C12C-487D-8B7E-69D189F7B024}" type="presParOf" srcId="{41217873-91A9-4193-9A03-68976002E87E}" destId="{A7D5B7FC-3376-4D46-9580-A5434EEAF56F}" srcOrd="3" destOrd="0" presId="urn:microsoft.com/office/officeart/2008/layout/LinedList"/>
    <dgm:cxn modelId="{E59EEFD5-EEFF-4B51-AE63-890E33F8056D}" type="presParOf" srcId="{A7D5B7FC-3376-4D46-9580-A5434EEAF56F}" destId="{3E973DD1-DC40-4E47-87D4-90E0837988A4}" srcOrd="0" destOrd="0" presId="urn:microsoft.com/office/officeart/2008/layout/LinedList"/>
    <dgm:cxn modelId="{7B59C692-65E9-416B-A89C-5206A858DE15}" type="presParOf" srcId="{A7D5B7FC-3376-4D46-9580-A5434EEAF56F}" destId="{D45993E5-BF57-4A23-A928-0C7D6699B693}" srcOrd="1" destOrd="0" presId="urn:microsoft.com/office/officeart/2008/layout/LinedList"/>
    <dgm:cxn modelId="{45F63D78-EF55-47E2-9CAC-19B9271B3E72}" type="presParOf" srcId="{D45993E5-BF57-4A23-A928-0C7D6699B693}" destId="{80D2CC82-B29B-44A0-BD94-CEAD985E1499}" srcOrd="0" destOrd="0" presId="urn:microsoft.com/office/officeart/2008/layout/LinedList"/>
    <dgm:cxn modelId="{F2D36DD8-A06F-40E0-9F27-10E70CF219BC}" type="presParOf" srcId="{D45993E5-BF57-4A23-A928-0C7D6699B693}" destId="{644EE876-229F-48AE-B27D-ED32C18EAC6E}" srcOrd="1" destOrd="0" presId="urn:microsoft.com/office/officeart/2008/layout/LinedList"/>
    <dgm:cxn modelId="{996B22AA-7B2F-4F92-B89D-7A2D63115A4B}" type="presParOf" srcId="{644EE876-229F-48AE-B27D-ED32C18EAC6E}" destId="{BE49D783-71B5-4D57-BEB4-88400CE4E446}" srcOrd="0" destOrd="0" presId="urn:microsoft.com/office/officeart/2008/layout/LinedList"/>
    <dgm:cxn modelId="{0D67F02D-CB61-460D-B575-D2FE8E8F6AA8}" type="presParOf" srcId="{644EE876-229F-48AE-B27D-ED32C18EAC6E}" destId="{0198E916-8455-4C72-ACC3-F3FB54804CD7}" srcOrd="1" destOrd="0" presId="urn:microsoft.com/office/officeart/2008/layout/LinedList"/>
    <dgm:cxn modelId="{2661D019-C09F-412F-91DF-8EC40061B3E3}" type="presParOf" srcId="{644EE876-229F-48AE-B27D-ED32C18EAC6E}" destId="{4F2DA444-DB81-4E5D-9F2A-BD2FEB78F974}" srcOrd="2" destOrd="0" presId="urn:microsoft.com/office/officeart/2008/layout/LinedList"/>
    <dgm:cxn modelId="{1706F478-BCC5-4566-A45C-3AAEC37BDF5A}" type="presParOf" srcId="{D45993E5-BF57-4A23-A928-0C7D6699B693}" destId="{DEB690CF-2240-4560-9E7D-A9A454161B44}" srcOrd="2" destOrd="0" presId="urn:microsoft.com/office/officeart/2008/layout/LinedList"/>
    <dgm:cxn modelId="{EADE7362-120E-4642-80B4-38DEEE5A33B5}" type="presParOf" srcId="{D45993E5-BF57-4A23-A928-0C7D6699B693}" destId="{6E9D1DBE-E844-4098-91A8-AA999D1842D4}" srcOrd="3" destOrd="0" presId="urn:microsoft.com/office/officeart/2008/layout/LinedList"/>
    <dgm:cxn modelId="{AD725E71-6C20-4936-9272-32712708DEE7}" type="presParOf" srcId="{D45993E5-BF57-4A23-A928-0C7D6699B693}" destId="{3E4DB13C-3CB3-42DD-B0C6-939424D7BD58}" srcOrd="4" destOrd="0" presId="urn:microsoft.com/office/officeart/2008/layout/LinedList"/>
    <dgm:cxn modelId="{06C00A0B-40A0-47CB-9A3C-E1D588099460}" type="presParOf" srcId="{3E4DB13C-3CB3-42DD-B0C6-939424D7BD58}" destId="{5864D0F6-C6F3-407A-84C8-FB70CB7D1E63}" srcOrd="0" destOrd="0" presId="urn:microsoft.com/office/officeart/2008/layout/LinedList"/>
    <dgm:cxn modelId="{5F598659-657B-44A1-9397-4A5B032E7736}" type="presParOf" srcId="{3E4DB13C-3CB3-42DD-B0C6-939424D7BD58}" destId="{B3DA5D32-E607-4DB9-82E8-CBA59980EE53}" srcOrd="1" destOrd="0" presId="urn:microsoft.com/office/officeart/2008/layout/LinedList"/>
    <dgm:cxn modelId="{70C4E767-9E9B-4D99-9CF7-DBD095C6640D}" type="presParOf" srcId="{3E4DB13C-3CB3-42DD-B0C6-939424D7BD58}" destId="{38149077-69A2-412E-B9A6-6133BB1CE072}" srcOrd="2" destOrd="0" presId="urn:microsoft.com/office/officeart/2008/layout/LinedList"/>
    <dgm:cxn modelId="{1512E0B0-59C2-4D1C-B47D-F86698B99676}" type="presParOf" srcId="{D45993E5-BF57-4A23-A928-0C7D6699B693}" destId="{B56A8D1E-C68E-496C-8EC9-B40F0ED5BC5A}" srcOrd="5" destOrd="0" presId="urn:microsoft.com/office/officeart/2008/layout/LinedList"/>
    <dgm:cxn modelId="{CECDBBFD-4BB4-4E82-B073-FC9FD9CEB3F6}" type="presParOf" srcId="{D45993E5-BF57-4A23-A928-0C7D6699B693}" destId="{0E61160D-B897-4D41-9263-ED9AA8C8DBD1}" srcOrd="6" destOrd="0" presId="urn:microsoft.com/office/officeart/2008/layout/LinedList"/>
    <dgm:cxn modelId="{3C10959B-4623-4EC1-83FC-26243807A128}" type="presParOf" srcId="{41217873-91A9-4193-9A03-68976002E87E}" destId="{2045D1B1-B7A8-4850-B267-24CFABC7334F}" srcOrd="4" destOrd="0" presId="urn:microsoft.com/office/officeart/2008/layout/LinedList"/>
    <dgm:cxn modelId="{FA7ECFF3-3599-4B0E-8183-C4167416DE64}" type="presParOf" srcId="{41217873-91A9-4193-9A03-68976002E87E}" destId="{E781453A-544D-4281-B490-5684FB395E26}" srcOrd="5" destOrd="0" presId="urn:microsoft.com/office/officeart/2008/layout/LinedList"/>
    <dgm:cxn modelId="{6B5F84BE-CE04-4F5E-8EC9-93C2C4BA89CF}" type="presParOf" srcId="{E781453A-544D-4281-B490-5684FB395E26}" destId="{59C9C940-A4E0-44EB-A0EA-3F4E80877F00}" srcOrd="0" destOrd="0" presId="urn:microsoft.com/office/officeart/2008/layout/LinedList"/>
    <dgm:cxn modelId="{0C85E0F9-EEA5-4CF2-9800-B91CFAF213C8}" type="presParOf" srcId="{E781453A-544D-4281-B490-5684FB395E26}" destId="{9FA2286A-B6F3-43DD-840E-B028FFE838F4}" srcOrd="1" destOrd="0" presId="urn:microsoft.com/office/officeart/2008/layout/LinedList"/>
    <dgm:cxn modelId="{28C352C8-0581-407A-A04E-A821AB1AD9DC}" type="presParOf" srcId="{9FA2286A-B6F3-43DD-840E-B028FFE838F4}" destId="{791537BF-DAC0-4A0B-ADC4-52206A835A83}" srcOrd="0" destOrd="0" presId="urn:microsoft.com/office/officeart/2008/layout/LinedList"/>
    <dgm:cxn modelId="{2B92A8AB-4295-4E13-B51E-D1C73A5A88D1}" type="presParOf" srcId="{9FA2286A-B6F3-43DD-840E-B028FFE838F4}" destId="{507E9615-1F59-4310-971D-19E5B1439E41}" srcOrd="1" destOrd="0" presId="urn:microsoft.com/office/officeart/2008/layout/LinedList"/>
    <dgm:cxn modelId="{677FA679-B7B6-4186-96D1-F8EAB8C53DB8}" type="presParOf" srcId="{507E9615-1F59-4310-971D-19E5B1439E41}" destId="{FF70901B-63D1-434A-A0B4-64E53F4440F5}" srcOrd="0" destOrd="0" presId="urn:microsoft.com/office/officeart/2008/layout/LinedList"/>
    <dgm:cxn modelId="{5CEE48ED-A5F4-4871-B80C-5936769F4275}" type="presParOf" srcId="{507E9615-1F59-4310-971D-19E5B1439E41}" destId="{55A2EDD0-2173-4892-8D85-BE29551BFE95}" srcOrd="1" destOrd="0" presId="urn:microsoft.com/office/officeart/2008/layout/LinedList"/>
    <dgm:cxn modelId="{E4BF8EC2-F96C-439A-BFC7-1DE3CB5565ED}" type="presParOf" srcId="{507E9615-1F59-4310-971D-19E5B1439E41}" destId="{22A44C8A-74E4-4FA0-844A-3CE6964BCC76}" srcOrd="2" destOrd="0" presId="urn:microsoft.com/office/officeart/2008/layout/LinedList"/>
    <dgm:cxn modelId="{A5C98CEF-D872-48D2-A0AD-458ADFB03C83}" type="presParOf" srcId="{9FA2286A-B6F3-43DD-840E-B028FFE838F4}" destId="{6B45AC16-64C9-441D-9A37-622FC8796E1E}" srcOrd="2" destOrd="0" presId="urn:microsoft.com/office/officeart/2008/layout/LinedList"/>
    <dgm:cxn modelId="{7DBA0DB0-E2FD-4975-8E58-B8C7D70EAF66}" type="presParOf" srcId="{9FA2286A-B6F3-43DD-840E-B028FFE838F4}" destId="{D403D85B-2914-437A-B9C3-5F95C945FD0C}" srcOrd="3" destOrd="0" presId="urn:microsoft.com/office/officeart/2008/layout/LinedList"/>
    <dgm:cxn modelId="{233C843E-0B94-4D6B-A847-2E2D9F2639DB}" type="presParOf" srcId="{41217873-91A9-4193-9A03-68976002E87E}" destId="{ACF2BF2A-D6E1-4429-AE4D-FC3BD26BBE45}" srcOrd="6" destOrd="0" presId="urn:microsoft.com/office/officeart/2008/layout/LinedList"/>
    <dgm:cxn modelId="{F92DE06E-E3C3-474B-9060-3AB2E21A4049}" type="presParOf" srcId="{41217873-91A9-4193-9A03-68976002E87E}" destId="{770BB815-E6B7-46F8-8431-9BBC7B80E838}" srcOrd="7" destOrd="0" presId="urn:microsoft.com/office/officeart/2008/layout/LinedList"/>
    <dgm:cxn modelId="{16CB8626-846A-4CF2-ABE3-644C476AE2F9}" type="presParOf" srcId="{770BB815-E6B7-46F8-8431-9BBC7B80E838}" destId="{85547967-75CB-4E8F-A917-413ADCF9F1E3}" srcOrd="0" destOrd="0" presId="urn:microsoft.com/office/officeart/2008/layout/LinedList"/>
    <dgm:cxn modelId="{8B9CA948-E5B8-4C81-8981-36EE4BBC9ADD}" type="presParOf" srcId="{770BB815-E6B7-46F8-8431-9BBC7B80E838}" destId="{F9EAA909-AC88-46D6-96DA-B65122FD4AA7}" srcOrd="1" destOrd="0" presId="urn:microsoft.com/office/officeart/2008/layout/LinedList"/>
    <dgm:cxn modelId="{5D24C864-E275-4BEA-B218-65C539C8589C}" type="presParOf" srcId="{F9EAA909-AC88-46D6-96DA-B65122FD4AA7}" destId="{910DD51F-95AD-4D95-9E07-E0E2ACD0A762}" srcOrd="0" destOrd="0" presId="urn:microsoft.com/office/officeart/2008/layout/LinedList"/>
    <dgm:cxn modelId="{0CA58419-BDA0-4D49-B8A0-36C82D0F246A}" type="presParOf" srcId="{F9EAA909-AC88-46D6-96DA-B65122FD4AA7}" destId="{688EFA48-87D6-4A5E-93C1-E2873A9EF938}" srcOrd="1" destOrd="0" presId="urn:microsoft.com/office/officeart/2008/layout/LinedList"/>
    <dgm:cxn modelId="{6E3E19BF-6864-4817-A2A1-D5FBE4DD0A11}" type="presParOf" srcId="{688EFA48-87D6-4A5E-93C1-E2873A9EF938}" destId="{0D8E2B71-10C2-48E5-B5A7-FDC1661A4DA9}" srcOrd="0" destOrd="0" presId="urn:microsoft.com/office/officeart/2008/layout/LinedList"/>
    <dgm:cxn modelId="{AA2AEC38-9C81-4200-B573-3FED4A5FF424}" type="presParOf" srcId="{688EFA48-87D6-4A5E-93C1-E2873A9EF938}" destId="{1A399EF1-B0E0-4AB9-BF0D-0F2DB7B78E1E}" srcOrd="1" destOrd="0" presId="urn:microsoft.com/office/officeart/2008/layout/LinedList"/>
    <dgm:cxn modelId="{B25176D4-0F15-40C3-A4D9-2122C4D629BE}" type="presParOf" srcId="{688EFA48-87D6-4A5E-93C1-E2873A9EF938}" destId="{E154693B-B6FB-41FD-9FB3-00CE26527F16}" srcOrd="2" destOrd="0" presId="urn:microsoft.com/office/officeart/2008/layout/LinedList"/>
    <dgm:cxn modelId="{D677C74F-E1DB-4433-8B02-60DF9B4F9829}" type="presParOf" srcId="{F9EAA909-AC88-46D6-96DA-B65122FD4AA7}" destId="{51BE1E90-4890-466F-BDA8-5F6CB1574896}" srcOrd="2" destOrd="0" presId="urn:microsoft.com/office/officeart/2008/layout/LinedList"/>
    <dgm:cxn modelId="{5BE97722-636C-47BD-8981-12237258E190}" type="presParOf" srcId="{F9EAA909-AC88-46D6-96DA-B65122FD4AA7}" destId="{0ABF9A0C-DCEC-46F9-9F0A-1E61B0FF9FC1}" srcOrd="3" destOrd="0" presId="urn:microsoft.com/office/officeart/2008/layout/LinedList"/>
    <dgm:cxn modelId="{AB25C319-8DDF-4646-83E5-B5D00A58FED6}" type="presParOf" srcId="{41217873-91A9-4193-9A03-68976002E87E}" destId="{5FCAA0E7-6751-484C-B04D-DCBBC10B4F15}" srcOrd="8" destOrd="0" presId="urn:microsoft.com/office/officeart/2008/layout/LinedList"/>
    <dgm:cxn modelId="{A622603A-A49D-4CA0-8941-8A6466411388}" type="presParOf" srcId="{41217873-91A9-4193-9A03-68976002E87E}" destId="{4FAF10FB-0071-4B22-AB30-B5986701356E}" srcOrd="9" destOrd="0" presId="urn:microsoft.com/office/officeart/2008/layout/LinedList"/>
    <dgm:cxn modelId="{24A0F04E-48CD-4ADC-B4C3-7BDF672F19EA}" type="presParOf" srcId="{4FAF10FB-0071-4B22-AB30-B5986701356E}" destId="{BBA5280F-11A3-4128-8F3D-B2384AB91741}" srcOrd="0" destOrd="0" presId="urn:microsoft.com/office/officeart/2008/layout/LinedList"/>
    <dgm:cxn modelId="{DBCA717A-837E-407F-BAFD-CA98D45E786D}" type="presParOf" srcId="{4FAF10FB-0071-4B22-AB30-B5986701356E}" destId="{890263BC-5CEF-4F37-B7EA-0D9FD6EE5404}" srcOrd="1" destOrd="0" presId="urn:microsoft.com/office/officeart/2008/layout/LinedList"/>
    <dgm:cxn modelId="{5AAD044B-DDB5-4A5A-8AA6-ADB88571FE5F}" type="presParOf" srcId="{890263BC-5CEF-4F37-B7EA-0D9FD6EE5404}" destId="{BF9FB103-73CB-484D-B33B-3C68FFDF9B08}" srcOrd="0" destOrd="0" presId="urn:microsoft.com/office/officeart/2008/layout/LinedList"/>
    <dgm:cxn modelId="{4CC65251-3478-4371-A901-A8F172A8552B}" type="presParOf" srcId="{890263BC-5CEF-4F37-B7EA-0D9FD6EE5404}" destId="{7B1FA58B-11C3-4AA8-8D34-DF965DBCE47D}" srcOrd="1" destOrd="0" presId="urn:microsoft.com/office/officeart/2008/layout/LinedList"/>
    <dgm:cxn modelId="{401C851A-3237-4C8D-877C-4D08FD8440E0}" type="presParOf" srcId="{7B1FA58B-11C3-4AA8-8D34-DF965DBCE47D}" destId="{47A05235-ACBC-4B15-BEDB-F3930701ADCA}" srcOrd="0" destOrd="0" presId="urn:microsoft.com/office/officeart/2008/layout/LinedList"/>
    <dgm:cxn modelId="{5B06332C-FF88-477E-8480-80AF383769DA}" type="presParOf" srcId="{7B1FA58B-11C3-4AA8-8D34-DF965DBCE47D}" destId="{D5394ABE-BD6C-4279-A069-422FE169E1BB}" srcOrd="1" destOrd="0" presId="urn:microsoft.com/office/officeart/2008/layout/LinedList"/>
    <dgm:cxn modelId="{B59BB035-6D79-4DCD-BCBC-019565BC9F3A}" type="presParOf" srcId="{7B1FA58B-11C3-4AA8-8D34-DF965DBCE47D}" destId="{6E99527C-154C-47FA-85FE-3969CB3D66A6}" srcOrd="2" destOrd="0" presId="urn:microsoft.com/office/officeart/2008/layout/LinedList"/>
    <dgm:cxn modelId="{D33E5380-79C7-4EBA-96F6-1108C7C5F50E}" type="presParOf" srcId="{890263BC-5CEF-4F37-B7EA-0D9FD6EE5404}" destId="{E45A2817-B203-4548-BAF2-22DE5DF3E4A8}" srcOrd="2" destOrd="0" presId="urn:microsoft.com/office/officeart/2008/layout/LinedList"/>
    <dgm:cxn modelId="{D2AB06DC-34F0-4780-9887-4C6E1D1640EA}" type="presParOf" srcId="{890263BC-5CEF-4F37-B7EA-0D9FD6EE5404}" destId="{53A83205-95AB-44A7-B217-0DDBF8EABB11}" srcOrd="3" destOrd="0" presId="urn:microsoft.com/office/officeart/2008/layout/LinedList"/>
    <dgm:cxn modelId="{6B4ABB61-DF64-4F05-B239-BF980588D3E8}" type="presParOf" srcId="{41217873-91A9-4193-9A03-68976002E87E}" destId="{2F4716AE-EBF8-431A-9EE0-EA4F44EDF2F6}" srcOrd="10" destOrd="0" presId="urn:microsoft.com/office/officeart/2008/layout/LinedList"/>
    <dgm:cxn modelId="{7B753C80-7C17-4AA5-88F3-76426D50C9CD}" type="presParOf" srcId="{41217873-91A9-4193-9A03-68976002E87E}" destId="{AB691A52-69F5-45C4-9959-844D1253F864}" srcOrd="11" destOrd="0" presId="urn:microsoft.com/office/officeart/2008/layout/LinedList"/>
    <dgm:cxn modelId="{14EC20D2-89DC-4827-99C0-1B68F4ED3680}" type="presParOf" srcId="{AB691A52-69F5-45C4-9959-844D1253F864}" destId="{2D62A2EC-4257-4D43-BB24-7E834831B5F8}" srcOrd="0" destOrd="0" presId="urn:microsoft.com/office/officeart/2008/layout/LinedList"/>
    <dgm:cxn modelId="{21B3DBE5-E6DA-436B-AEBD-FF27FFE56DA7}" type="presParOf" srcId="{AB691A52-69F5-45C4-9959-844D1253F864}" destId="{B0C72775-0437-4A16-9157-C11CD9047D2A}" srcOrd="1" destOrd="0" presId="urn:microsoft.com/office/officeart/2008/layout/LinedList"/>
    <dgm:cxn modelId="{AD174AA8-8D41-4E96-81D0-8624DAFF1C5A}" type="presParOf" srcId="{B0C72775-0437-4A16-9157-C11CD9047D2A}" destId="{9C5CD0AE-06A1-4565-AD7D-4258174D5F23}" srcOrd="0" destOrd="0" presId="urn:microsoft.com/office/officeart/2008/layout/LinedList"/>
    <dgm:cxn modelId="{FC4D64C4-B583-4840-A2B3-ABF5A6026341}" type="presParOf" srcId="{B0C72775-0437-4A16-9157-C11CD9047D2A}" destId="{617529E8-9038-494B-92F7-90E7BC1A7315}" srcOrd="1" destOrd="0" presId="urn:microsoft.com/office/officeart/2008/layout/LinedList"/>
    <dgm:cxn modelId="{ADB73D03-F833-4221-BF7D-0228DC500237}" type="presParOf" srcId="{617529E8-9038-494B-92F7-90E7BC1A7315}" destId="{CB7E46D5-031A-4961-B380-B86F8AD3CDFA}" srcOrd="0" destOrd="0" presId="urn:microsoft.com/office/officeart/2008/layout/LinedList"/>
    <dgm:cxn modelId="{C2973340-7059-472F-A735-B9268CA61745}" type="presParOf" srcId="{617529E8-9038-494B-92F7-90E7BC1A7315}" destId="{0241FB98-4173-4E1B-8B8D-7C1F67458565}" srcOrd="1" destOrd="0" presId="urn:microsoft.com/office/officeart/2008/layout/LinedList"/>
    <dgm:cxn modelId="{1D430D24-1D48-45A7-BA14-BCC43E493228}" type="presParOf" srcId="{617529E8-9038-494B-92F7-90E7BC1A7315}" destId="{6509C4BA-2B4F-4B66-B146-D96A6BDC8382}" srcOrd="2" destOrd="0" presId="urn:microsoft.com/office/officeart/2008/layout/LinedList"/>
    <dgm:cxn modelId="{A253B1BA-FCA4-4BDE-8C5B-BEAB7AB87C85}" type="presParOf" srcId="{B0C72775-0437-4A16-9157-C11CD9047D2A}" destId="{858F8D0C-7C5D-4B2B-BBED-2C12C7A8815B}" srcOrd="2" destOrd="0" presId="urn:microsoft.com/office/officeart/2008/layout/LinedList"/>
    <dgm:cxn modelId="{FD4A3F6D-DBB6-42DB-8817-1BF5943420D0}" type="presParOf" srcId="{B0C72775-0437-4A16-9157-C11CD9047D2A}" destId="{C827FDF9-A902-478F-953A-E7A84FAE358E}" srcOrd="3" destOrd="0" presId="urn:microsoft.com/office/officeart/2008/layout/LinedList"/>
    <dgm:cxn modelId="{490D55F0-6048-4632-A546-BC9CD0D5A906}" type="presParOf" srcId="{B0C72775-0437-4A16-9157-C11CD9047D2A}" destId="{408C1812-A8E0-4D4B-9ADD-5C7796DDA6BB}" srcOrd="4" destOrd="0" presId="urn:microsoft.com/office/officeart/2008/layout/LinedList"/>
    <dgm:cxn modelId="{767B38A4-F556-4B98-AC44-7265F37C9A45}" type="presParOf" srcId="{408C1812-A8E0-4D4B-9ADD-5C7796DDA6BB}" destId="{688B78F8-6464-4AD1-9ED1-C2914FB6B505}" srcOrd="0" destOrd="0" presId="urn:microsoft.com/office/officeart/2008/layout/LinedList"/>
    <dgm:cxn modelId="{871A8926-1027-4887-9D61-A95FE5A018F7}" type="presParOf" srcId="{408C1812-A8E0-4D4B-9ADD-5C7796DDA6BB}" destId="{44FDAE91-8862-46CD-A398-E7B9CB502D05}" srcOrd="1" destOrd="0" presId="urn:microsoft.com/office/officeart/2008/layout/LinedList"/>
    <dgm:cxn modelId="{F2EBB803-7652-4C6E-B926-68D5ED1546A7}" type="presParOf" srcId="{408C1812-A8E0-4D4B-9ADD-5C7796DDA6BB}" destId="{64F97BF1-8D21-4BC6-9294-6FF08BA4273A}" srcOrd="2" destOrd="0" presId="urn:microsoft.com/office/officeart/2008/layout/LinedList"/>
    <dgm:cxn modelId="{A82A445A-8CD3-4A52-AF0C-2FC31112CC1B}" type="presParOf" srcId="{B0C72775-0437-4A16-9157-C11CD9047D2A}" destId="{9F3BF926-B7D6-4D5C-91E0-8B6E7001A42B}" srcOrd="5" destOrd="0" presId="urn:microsoft.com/office/officeart/2008/layout/LinedList"/>
    <dgm:cxn modelId="{88171789-F085-4B41-85DF-3444B1AF4454}" type="presParOf" srcId="{B0C72775-0437-4A16-9157-C11CD9047D2A}" destId="{AE570E35-D7D5-446D-B3D9-6DEE265AEF9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4E7E7-DE05-41DB-A456-A52066B213D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058687F-EDB9-41AA-AB80-D58CF6C3FEEB}">
      <dgm:prSet phldrT="[Text]"/>
      <dgm:spPr/>
      <dgm:t>
        <a:bodyPr/>
        <a:lstStyle/>
        <a:p>
          <a:r>
            <a:rPr lang="de-DE" b="1" u="sng" dirty="0" smtClean="0">
              <a:latin typeface="Arial" panose="020B0604020202020204" pitchFamily="34" charset="0"/>
              <a:cs typeface="Arial" panose="020B0604020202020204" pitchFamily="34" charset="0"/>
            </a:rPr>
            <a:t>Selbstverwirklichung</a:t>
          </a:r>
        </a:p>
        <a:p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Individualität, </a:t>
          </a:r>
        </a:p>
        <a:p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Talententfaltung, </a:t>
          </a:r>
        </a:p>
        <a:p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Perfektion, Erleuchtung</a:t>
          </a:r>
          <a:r>
            <a:rPr lang="de-DE" dirty="0" smtClean="0"/>
            <a:t>.</a:t>
          </a:r>
          <a:endParaRPr lang="de-DE" dirty="0"/>
        </a:p>
      </dgm:t>
    </dgm:pt>
    <dgm:pt modelId="{9F85CD19-BC47-440D-960B-C58F26A73ECD}" type="parTrans" cxnId="{3E3E9C3A-A944-4EF3-A09A-B5D6903559AA}">
      <dgm:prSet/>
      <dgm:spPr/>
      <dgm:t>
        <a:bodyPr/>
        <a:lstStyle/>
        <a:p>
          <a:endParaRPr lang="de-DE"/>
        </a:p>
      </dgm:t>
    </dgm:pt>
    <dgm:pt modelId="{62DCC458-7050-41F3-936E-1EF8158EB5BF}" type="sibTrans" cxnId="{3E3E9C3A-A944-4EF3-A09A-B5D6903559AA}">
      <dgm:prSet/>
      <dgm:spPr/>
      <dgm:t>
        <a:bodyPr/>
        <a:lstStyle/>
        <a:p>
          <a:endParaRPr lang="de-DE"/>
        </a:p>
      </dgm:t>
    </dgm:pt>
    <dgm:pt modelId="{28680257-1253-41E4-A52A-F90A1E7B092F}">
      <dgm:prSet phldrT="[Text]"/>
      <dgm:spPr/>
      <dgm:t>
        <a:bodyPr/>
        <a:lstStyle/>
        <a:p>
          <a:r>
            <a:rPr lang="de-DE" u="sng" dirty="0" smtClean="0">
              <a:latin typeface="Arial" panose="020B0604020202020204" pitchFamily="34" charset="0"/>
              <a:cs typeface="Arial" panose="020B0604020202020204" pitchFamily="34" charset="0"/>
            </a:rPr>
            <a:t>Soziale Wertschätzung</a:t>
          </a:r>
        </a:p>
        <a:p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Höhe Wertschätzung durch Status, Respekt, Wohlstand, Geld, Erfolg, mentale und körperliche Stärke. 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00AE1-FF47-4DEB-8D0F-ADAE9B1BCB77}" type="parTrans" cxnId="{7A61AF59-A5A3-4D6C-A35E-2A28DBFFDD5A}">
      <dgm:prSet/>
      <dgm:spPr/>
      <dgm:t>
        <a:bodyPr/>
        <a:lstStyle/>
        <a:p>
          <a:endParaRPr lang="de-DE"/>
        </a:p>
      </dgm:t>
    </dgm:pt>
    <dgm:pt modelId="{5ACB99D4-29EC-4302-81A1-39ED6606FA51}" type="sibTrans" cxnId="{7A61AF59-A5A3-4D6C-A35E-2A28DBFFDD5A}">
      <dgm:prSet/>
      <dgm:spPr/>
      <dgm:t>
        <a:bodyPr/>
        <a:lstStyle/>
        <a:p>
          <a:endParaRPr lang="de-DE"/>
        </a:p>
      </dgm:t>
    </dgm:pt>
    <dgm:pt modelId="{D5A5029D-67E4-4546-BE44-0C2797939FD5}">
      <dgm:prSet phldrT="[Text]"/>
      <dgm:spPr/>
      <dgm:t>
        <a:bodyPr/>
        <a:lstStyle/>
        <a:p>
          <a:r>
            <a:rPr lang="de-DE" u="sng" dirty="0" smtClean="0">
              <a:latin typeface="Arial" panose="020B0604020202020204" pitchFamily="34" charset="0"/>
              <a:cs typeface="Arial" panose="020B0604020202020204" pitchFamily="34" charset="0"/>
            </a:rPr>
            <a:t>Soziale Beziehungen (Anschlussmotiv)</a:t>
          </a:r>
        </a:p>
        <a:p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Familie, Freundeskreis, Partnerschaft, Liebe, Intimität, Kommunikation. 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7C67EA-36DC-4F79-A6BB-C85EC5933A8D}" type="parTrans" cxnId="{2E838839-3102-4A58-9B25-DA3EECC3972D}">
      <dgm:prSet/>
      <dgm:spPr/>
      <dgm:t>
        <a:bodyPr/>
        <a:lstStyle/>
        <a:p>
          <a:endParaRPr lang="de-DE"/>
        </a:p>
      </dgm:t>
    </dgm:pt>
    <dgm:pt modelId="{69FF605A-7666-4C0A-B73C-AE64ACECF699}" type="sibTrans" cxnId="{2E838839-3102-4A58-9B25-DA3EECC3972D}">
      <dgm:prSet/>
      <dgm:spPr/>
      <dgm:t>
        <a:bodyPr/>
        <a:lstStyle/>
        <a:p>
          <a:endParaRPr lang="de-DE"/>
        </a:p>
      </dgm:t>
    </dgm:pt>
    <dgm:pt modelId="{751B2D0F-D03F-4E75-B8B7-3D57D30C6F8B}">
      <dgm:prSet/>
      <dgm:spPr/>
      <dgm:t>
        <a:bodyPr/>
        <a:lstStyle/>
        <a:p>
          <a:r>
            <a:rPr lang="de-DE" u="sng" dirty="0" smtClean="0">
              <a:latin typeface="Arial" panose="020B0604020202020204" pitchFamily="34" charset="0"/>
              <a:cs typeface="Arial" panose="020B0604020202020204" pitchFamily="34" charset="0"/>
            </a:rPr>
            <a:t>Sicherheit</a:t>
          </a:r>
        </a:p>
        <a:p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Recht und Ordnung, Schutz vor Gefahren, fester Arbeitsplatz, Absicherung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AC8C6A-B664-4A92-98D0-A57FC9DE0ABC}" type="parTrans" cxnId="{193A2AF2-D81E-4571-B95A-E5BFB57B7E06}">
      <dgm:prSet/>
      <dgm:spPr/>
      <dgm:t>
        <a:bodyPr/>
        <a:lstStyle/>
        <a:p>
          <a:endParaRPr lang="de-DE"/>
        </a:p>
      </dgm:t>
    </dgm:pt>
    <dgm:pt modelId="{EDF02A9D-31A1-4355-A027-D3551D02344D}" type="sibTrans" cxnId="{193A2AF2-D81E-4571-B95A-E5BFB57B7E06}">
      <dgm:prSet/>
      <dgm:spPr/>
      <dgm:t>
        <a:bodyPr/>
        <a:lstStyle/>
        <a:p>
          <a:endParaRPr lang="de-DE"/>
        </a:p>
      </dgm:t>
    </dgm:pt>
    <dgm:pt modelId="{62ABE898-7FD8-4715-B0C2-0D44BFE95449}">
      <dgm:prSet/>
      <dgm:spPr/>
      <dgm:t>
        <a:bodyPr/>
        <a:lstStyle/>
        <a:p>
          <a:r>
            <a:rPr lang="de-DE" u="sng" dirty="0" smtClean="0">
              <a:latin typeface="Arial" panose="020B0604020202020204" pitchFamily="34" charset="0"/>
              <a:cs typeface="Arial" panose="020B0604020202020204" pitchFamily="34" charset="0"/>
            </a:rPr>
            <a:t>Grund- / Existenzbedürfnisse</a:t>
          </a:r>
        </a:p>
        <a:p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Freiheit, Atmung, Schlaf, Nahrung, Wärme, Gesundheit, Wohnraum, Sexualität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A3612-8A52-47E7-A463-4AE14613AA6F}" type="parTrans" cxnId="{1FE2B5CA-5ED3-4C5E-86D2-7C25EEE06AF2}">
      <dgm:prSet/>
      <dgm:spPr/>
      <dgm:t>
        <a:bodyPr/>
        <a:lstStyle/>
        <a:p>
          <a:endParaRPr lang="de-DE"/>
        </a:p>
      </dgm:t>
    </dgm:pt>
    <dgm:pt modelId="{EE607B26-81DD-409C-8AA3-9B564029D360}" type="sibTrans" cxnId="{1FE2B5CA-5ED3-4C5E-86D2-7C25EEE06AF2}">
      <dgm:prSet/>
      <dgm:spPr/>
      <dgm:t>
        <a:bodyPr/>
        <a:lstStyle/>
        <a:p>
          <a:endParaRPr lang="de-DE"/>
        </a:p>
      </dgm:t>
    </dgm:pt>
    <dgm:pt modelId="{30A0D29C-2C1B-4B7F-A2F2-0E1AC6E4661E}" type="pres">
      <dgm:prSet presAssocID="{5DD4E7E7-DE05-41DB-A456-A52066B213D0}" presName="compositeShape" presStyleCnt="0">
        <dgm:presLayoutVars>
          <dgm:dir/>
          <dgm:resizeHandles/>
        </dgm:presLayoutVars>
      </dgm:prSet>
      <dgm:spPr/>
    </dgm:pt>
    <dgm:pt modelId="{80819B04-F5B4-46C8-AD26-A699D63CC6AF}" type="pres">
      <dgm:prSet presAssocID="{5DD4E7E7-DE05-41DB-A456-A52066B213D0}" presName="pyramid" presStyleLbl="node1" presStyleIdx="0" presStyleCnt="1"/>
      <dgm:spPr>
        <a:solidFill>
          <a:srgbClr val="FEC806"/>
        </a:solidFill>
        <a:ln>
          <a:solidFill>
            <a:srgbClr val="0070C0"/>
          </a:solidFill>
        </a:ln>
      </dgm:spPr>
    </dgm:pt>
    <dgm:pt modelId="{E6969A18-AE6C-47FD-A17D-419B54C5D935}" type="pres">
      <dgm:prSet presAssocID="{5DD4E7E7-DE05-41DB-A456-A52066B213D0}" presName="theList" presStyleCnt="0"/>
      <dgm:spPr/>
    </dgm:pt>
    <dgm:pt modelId="{A739B348-3B8B-40AA-B900-79C092AF5F67}" type="pres">
      <dgm:prSet presAssocID="{A058687F-EDB9-41AA-AB80-D58CF6C3FEEB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4EB6F8-0A7B-48CA-9FB0-004A0DB4C683}" type="pres">
      <dgm:prSet presAssocID="{A058687F-EDB9-41AA-AB80-D58CF6C3FEEB}" presName="aSpace" presStyleCnt="0"/>
      <dgm:spPr/>
    </dgm:pt>
    <dgm:pt modelId="{41BA10F9-6598-4041-854B-184698C5182C}" type="pres">
      <dgm:prSet presAssocID="{28680257-1253-41E4-A52A-F90A1E7B092F}" presName="aNode" presStyleLbl="fgAcc1" presStyleIdx="1" presStyleCnt="5" custScaleX="1205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0C27D7-95E6-4643-9D6C-1FBB63401D44}" type="pres">
      <dgm:prSet presAssocID="{28680257-1253-41E4-A52A-F90A1E7B092F}" presName="aSpace" presStyleCnt="0"/>
      <dgm:spPr/>
    </dgm:pt>
    <dgm:pt modelId="{01B1C88E-33B0-4FDA-AB17-4301649B4634}" type="pres">
      <dgm:prSet presAssocID="{D5A5029D-67E4-4546-BE44-0C2797939FD5}" presName="aNode" presStyleLbl="fgAcc1" presStyleIdx="2" presStyleCnt="5" custScaleX="14811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572A80-8B24-411A-BC86-A6021B06852F}" type="pres">
      <dgm:prSet presAssocID="{D5A5029D-67E4-4546-BE44-0C2797939FD5}" presName="aSpace" presStyleCnt="0"/>
      <dgm:spPr/>
    </dgm:pt>
    <dgm:pt modelId="{9F7BE073-452A-4512-8158-99D1DC7655CA}" type="pres">
      <dgm:prSet presAssocID="{751B2D0F-D03F-4E75-B8B7-3D57D30C6F8B}" presName="aNode" presStyleLbl="fgAcc1" presStyleIdx="3" presStyleCnt="5" custScaleX="17409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4AA770-7AB3-4829-BBDE-330BE4277BFB}" type="pres">
      <dgm:prSet presAssocID="{751B2D0F-D03F-4E75-B8B7-3D57D30C6F8B}" presName="aSpace" presStyleCnt="0"/>
      <dgm:spPr/>
    </dgm:pt>
    <dgm:pt modelId="{4EBE5FD6-F438-4AE8-8632-D96E3901ABA2}" type="pres">
      <dgm:prSet presAssocID="{62ABE898-7FD8-4715-B0C2-0D44BFE95449}" presName="aNode" presStyleLbl="fgAcc1" presStyleIdx="4" presStyleCnt="5" custScaleX="20006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6B93C3-9A56-4A16-9463-EF9F6721AF72}" type="pres">
      <dgm:prSet presAssocID="{62ABE898-7FD8-4715-B0C2-0D44BFE95449}" presName="aSpace" presStyleCnt="0"/>
      <dgm:spPr/>
    </dgm:pt>
  </dgm:ptLst>
  <dgm:cxnLst>
    <dgm:cxn modelId="{0877A22B-C44F-425A-918A-41B1CFC63EEE}" type="presOf" srcId="{D5A5029D-67E4-4546-BE44-0C2797939FD5}" destId="{01B1C88E-33B0-4FDA-AB17-4301649B4634}" srcOrd="0" destOrd="0" presId="urn:microsoft.com/office/officeart/2005/8/layout/pyramid2"/>
    <dgm:cxn modelId="{7A61AF59-A5A3-4D6C-A35E-2A28DBFFDD5A}" srcId="{5DD4E7E7-DE05-41DB-A456-A52066B213D0}" destId="{28680257-1253-41E4-A52A-F90A1E7B092F}" srcOrd="1" destOrd="0" parTransId="{FE400AE1-FF47-4DEB-8D0F-ADAE9B1BCB77}" sibTransId="{5ACB99D4-29EC-4302-81A1-39ED6606FA51}"/>
    <dgm:cxn modelId="{3E3E9C3A-A944-4EF3-A09A-B5D6903559AA}" srcId="{5DD4E7E7-DE05-41DB-A456-A52066B213D0}" destId="{A058687F-EDB9-41AA-AB80-D58CF6C3FEEB}" srcOrd="0" destOrd="0" parTransId="{9F85CD19-BC47-440D-960B-C58F26A73ECD}" sibTransId="{62DCC458-7050-41F3-936E-1EF8158EB5BF}"/>
    <dgm:cxn modelId="{A4BF6980-8AC7-48CE-88B7-63BCA4CCDEB4}" type="presOf" srcId="{5DD4E7E7-DE05-41DB-A456-A52066B213D0}" destId="{30A0D29C-2C1B-4B7F-A2F2-0E1AC6E4661E}" srcOrd="0" destOrd="0" presId="urn:microsoft.com/office/officeart/2005/8/layout/pyramid2"/>
    <dgm:cxn modelId="{5D9384B1-5FA1-450E-AC1A-C2271E4DD652}" type="presOf" srcId="{751B2D0F-D03F-4E75-B8B7-3D57D30C6F8B}" destId="{9F7BE073-452A-4512-8158-99D1DC7655CA}" srcOrd="0" destOrd="0" presId="urn:microsoft.com/office/officeart/2005/8/layout/pyramid2"/>
    <dgm:cxn modelId="{193A2AF2-D81E-4571-B95A-E5BFB57B7E06}" srcId="{5DD4E7E7-DE05-41DB-A456-A52066B213D0}" destId="{751B2D0F-D03F-4E75-B8B7-3D57D30C6F8B}" srcOrd="3" destOrd="0" parTransId="{BBAC8C6A-B664-4A92-98D0-A57FC9DE0ABC}" sibTransId="{EDF02A9D-31A1-4355-A027-D3551D02344D}"/>
    <dgm:cxn modelId="{0C9EB10B-E61C-45BD-8152-46134E4336FC}" type="presOf" srcId="{62ABE898-7FD8-4715-B0C2-0D44BFE95449}" destId="{4EBE5FD6-F438-4AE8-8632-D96E3901ABA2}" srcOrd="0" destOrd="0" presId="urn:microsoft.com/office/officeart/2005/8/layout/pyramid2"/>
    <dgm:cxn modelId="{1FE2B5CA-5ED3-4C5E-86D2-7C25EEE06AF2}" srcId="{5DD4E7E7-DE05-41DB-A456-A52066B213D0}" destId="{62ABE898-7FD8-4715-B0C2-0D44BFE95449}" srcOrd="4" destOrd="0" parTransId="{723A3612-8A52-47E7-A463-4AE14613AA6F}" sibTransId="{EE607B26-81DD-409C-8AA3-9B564029D360}"/>
    <dgm:cxn modelId="{2E838839-3102-4A58-9B25-DA3EECC3972D}" srcId="{5DD4E7E7-DE05-41DB-A456-A52066B213D0}" destId="{D5A5029D-67E4-4546-BE44-0C2797939FD5}" srcOrd="2" destOrd="0" parTransId="{627C67EA-36DC-4F79-A6BB-C85EC5933A8D}" sibTransId="{69FF605A-7666-4C0A-B73C-AE64ACECF699}"/>
    <dgm:cxn modelId="{4899D951-CBB7-465B-97CA-6DAFD299CD8C}" type="presOf" srcId="{28680257-1253-41E4-A52A-F90A1E7B092F}" destId="{41BA10F9-6598-4041-854B-184698C5182C}" srcOrd="0" destOrd="0" presId="urn:microsoft.com/office/officeart/2005/8/layout/pyramid2"/>
    <dgm:cxn modelId="{8B88651F-4E5F-4107-BA75-C60757208746}" type="presOf" srcId="{A058687F-EDB9-41AA-AB80-D58CF6C3FEEB}" destId="{A739B348-3B8B-40AA-B900-79C092AF5F67}" srcOrd="0" destOrd="0" presId="urn:microsoft.com/office/officeart/2005/8/layout/pyramid2"/>
    <dgm:cxn modelId="{76DCF168-2819-4A25-BCB1-243C2FE7B77E}" type="presParOf" srcId="{30A0D29C-2C1B-4B7F-A2F2-0E1AC6E4661E}" destId="{80819B04-F5B4-46C8-AD26-A699D63CC6AF}" srcOrd="0" destOrd="0" presId="urn:microsoft.com/office/officeart/2005/8/layout/pyramid2"/>
    <dgm:cxn modelId="{CF6D64C0-E770-4C60-9879-6643C0D437AE}" type="presParOf" srcId="{30A0D29C-2C1B-4B7F-A2F2-0E1AC6E4661E}" destId="{E6969A18-AE6C-47FD-A17D-419B54C5D935}" srcOrd="1" destOrd="0" presId="urn:microsoft.com/office/officeart/2005/8/layout/pyramid2"/>
    <dgm:cxn modelId="{61AC03C1-3A2A-497B-B233-4FB75448C198}" type="presParOf" srcId="{E6969A18-AE6C-47FD-A17D-419B54C5D935}" destId="{A739B348-3B8B-40AA-B900-79C092AF5F67}" srcOrd="0" destOrd="0" presId="urn:microsoft.com/office/officeart/2005/8/layout/pyramid2"/>
    <dgm:cxn modelId="{661B106C-F376-4579-AFC7-E7E193FD96D8}" type="presParOf" srcId="{E6969A18-AE6C-47FD-A17D-419B54C5D935}" destId="{694EB6F8-0A7B-48CA-9FB0-004A0DB4C683}" srcOrd="1" destOrd="0" presId="urn:microsoft.com/office/officeart/2005/8/layout/pyramid2"/>
    <dgm:cxn modelId="{8584A270-FAC7-44E5-A33C-8F7AF24763C2}" type="presParOf" srcId="{E6969A18-AE6C-47FD-A17D-419B54C5D935}" destId="{41BA10F9-6598-4041-854B-184698C5182C}" srcOrd="2" destOrd="0" presId="urn:microsoft.com/office/officeart/2005/8/layout/pyramid2"/>
    <dgm:cxn modelId="{0E09BD6C-BD31-469A-8DFD-EDB225152C13}" type="presParOf" srcId="{E6969A18-AE6C-47FD-A17D-419B54C5D935}" destId="{350C27D7-95E6-4643-9D6C-1FBB63401D44}" srcOrd="3" destOrd="0" presId="urn:microsoft.com/office/officeart/2005/8/layout/pyramid2"/>
    <dgm:cxn modelId="{704B5A79-A48D-4557-A424-64D5E03D1C1C}" type="presParOf" srcId="{E6969A18-AE6C-47FD-A17D-419B54C5D935}" destId="{01B1C88E-33B0-4FDA-AB17-4301649B4634}" srcOrd="4" destOrd="0" presId="urn:microsoft.com/office/officeart/2005/8/layout/pyramid2"/>
    <dgm:cxn modelId="{0EEA6B67-AFDF-4B51-B95D-19649F1ACAF2}" type="presParOf" srcId="{E6969A18-AE6C-47FD-A17D-419B54C5D935}" destId="{CB572A80-8B24-411A-BC86-A6021B06852F}" srcOrd="5" destOrd="0" presId="urn:microsoft.com/office/officeart/2005/8/layout/pyramid2"/>
    <dgm:cxn modelId="{E7BEE790-A4C3-4F16-9C74-B85C1287F4E5}" type="presParOf" srcId="{E6969A18-AE6C-47FD-A17D-419B54C5D935}" destId="{9F7BE073-452A-4512-8158-99D1DC7655CA}" srcOrd="6" destOrd="0" presId="urn:microsoft.com/office/officeart/2005/8/layout/pyramid2"/>
    <dgm:cxn modelId="{BFEA45C6-4BD4-484E-8813-9B67F2C3CBEC}" type="presParOf" srcId="{E6969A18-AE6C-47FD-A17D-419B54C5D935}" destId="{E94AA770-7AB3-4829-BBDE-330BE4277BFB}" srcOrd="7" destOrd="0" presId="urn:microsoft.com/office/officeart/2005/8/layout/pyramid2"/>
    <dgm:cxn modelId="{FF93152C-6EF1-42F5-91CE-B95B20F8EBF1}" type="presParOf" srcId="{E6969A18-AE6C-47FD-A17D-419B54C5D935}" destId="{4EBE5FD6-F438-4AE8-8632-D96E3901ABA2}" srcOrd="8" destOrd="0" presId="urn:microsoft.com/office/officeart/2005/8/layout/pyramid2"/>
    <dgm:cxn modelId="{87C7C663-5F25-41B9-83B3-4F746B026699}" type="presParOf" srcId="{E6969A18-AE6C-47FD-A17D-419B54C5D935}" destId="{DC6B93C3-9A56-4A16-9463-EF9F6721AF7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FE5B2D-DC25-430B-931E-A1D9EFF7F98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803FFF7-598E-4359-92CE-3F23852A1DD1}">
      <dgm:prSet phldrT="[Text]"/>
      <dgm:spPr>
        <a:solidFill>
          <a:srgbClr val="FEC806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Geringes Angebot von Immobilien in den üblichen Internetportalen</a:t>
          </a:r>
          <a:endParaRPr lang="de-DE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A7D20-73C7-4406-8818-5791BC87533C}" type="parTrans" cxnId="{9DC03E9D-71C7-433E-91F7-BBB16CBD1F78}">
      <dgm:prSet/>
      <dgm:spPr/>
      <dgm:t>
        <a:bodyPr/>
        <a:lstStyle/>
        <a:p>
          <a:endParaRPr lang="de-DE"/>
        </a:p>
      </dgm:t>
    </dgm:pt>
    <dgm:pt modelId="{433A9A7E-2745-43A9-9A11-993A45C23279}" type="sibTrans" cxnId="{9DC03E9D-71C7-433E-91F7-BBB16CBD1F78}">
      <dgm:prSet/>
      <dgm:spPr>
        <a:solidFill>
          <a:srgbClr val="FEC806"/>
        </a:solidFill>
      </dgm:spPr>
      <dgm:t>
        <a:bodyPr/>
        <a:lstStyle/>
        <a:p>
          <a:endParaRPr lang="de-DE"/>
        </a:p>
      </dgm:t>
    </dgm:pt>
    <dgm:pt modelId="{46CC08DC-E5AC-4EBE-8E5F-29E67E52AFBA}">
      <dgm:prSet phldrT="[Text]"/>
      <dgm:spPr>
        <a:solidFill>
          <a:srgbClr val="FEC806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Hinweise aus der Bevölkerung an die Mandatsträger</a:t>
          </a:r>
          <a:endParaRPr lang="de-DE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669AD8-94D7-4F86-8985-BE42440BCFC5}" type="parTrans" cxnId="{88C78D33-8ECC-4DD3-9E3E-254186E647F0}">
      <dgm:prSet/>
      <dgm:spPr/>
      <dgm:t>
        <a:bodyPr/>
        <a:lstStyle/>
        <a:p>
          <a:endParaRPr lang="de-DE"/>
        </a:p>
      </dgm:t>
    </dgm:pt>
    <dgm:pt modelId="{942B17F0-5BFE-4869-B75F-95581C297F71}" type="sibTrans" cxnId="{88C78D33-8ECC-4DD3-9E3E-254186E647F0}">
      <dgm:prSet/>
      <dgm:spPr/>
      <dgm:t>
        <a:bodyPr/>
        <a:lstStyle/>
        <a:p>
          <a:endParaRPr lang="de-DE"/>
        </a:p>
      </dgm:t>
    </dgm:pt>
    <dgm:pt modelId="{1374FA44-1084-4B19-8AD2-0DAFD236994D}">
      <dgm:prSet phldrT="[Text]"/>
      <dgm:spPr>
        <a:solidFill>
          <a:srgbClr val="FEC806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Sozialamt der Verbandsgemeinde Weißenthurm stellt fest, dass kein freier Wohnraum im niedrigen bis mittleren Preissegment zur Verfügung steht </a:t>
          </a:r>
          <a:endParaRPr lang="de-DE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87786A-3F81-4FA4-968D-9D7461212E44}" type="parTrans" cxnId="{E04205C5-04E6-426A-8BF4-54E092C0ED72}">
      <dgm:prSet/>
      <dgm:spPr/>
      <dgm:t>
        <a:bodyPr/>
        <a:lstStyle/>
        <a:p>
          <a:endParaRPr lang="de-DE"/>
        </a:p>
      </dgm:t>
    </dgm:pt>
    <dgm:pt modelId="{CC9771A0-2263-4646-A504-756C0ABE980D}" type="sibTrans" cxnId="{E04205C5-04E6-426A-8BF4-54E092C0ED72}">
      <dgm:prSet/>
      <dgm:spPr/>
      <dgm:t>
        <a:bodyPr/>
        <a:lstStyle/>
        <a:p>
          <a:endParaRPr lang="de-DE"/>
        </a:p>
      </dgm:t>
    </dgm:pt>
    <dgm:pt modelId="{2ED5545D-7CBF-46DC-A8CB-F44A9703DE84}" type="pres">
      <dgm:prSet presAssocID="{B3FE5B2D-DC25-430B-931E-A1D9EFF7F98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CDD40C90-A95F-4FC1-98A3-8B11E3B2BB97}" type="pres">
      <dgm:prSet presAssocID="{B3FE5B2D-DC25-430B-931E-A1D9EFF7F987}" presName="Name1" presStyleCnt="0"/>
      <dgm:spPr/>
    </dgm:pt>
    <dgm:pt modelId="{81EE8A9F-9C31-4982-9917-0B45A0EEA1D6}" type="pres">
      <dgm:prSet presAssocID="{B3FE5B2D-DC25-430B-931E-A1D9EFF7F987}" presName="cycle" presStyleCnt="0"/>
      <dgm:spPr/>
    </dgm:pt>
    <dgm:pt modelId="{0BF1F987-E1BE-4292-8E61-724932A6B9AB}" type="pres">
      <dgm:prSet presAssocID="{B3FE5B2D-DC25-430B-931E-A1D9EFF7F987}" presName="srcNode" presStyleLbl="node1" presStyleIdx="0" presStyleCnt="3"/>
      <dgm:spPr/>
    </dgm:pt>
    <dgm:pt modelId="{B50E6603-C6AC-498D-BBFB-EA1DDEDEDDBF}" type="pres">
      <dgm:prSet presAssocID="{B3FE5B2D-DC25-430B-931E-A1D9EFF7F987}" presName="conn" presStyleLbl="parChTrans1D2" presStyleIdx="0" presStyleCnt="1"/>
      <dgm:spPr/>
      <dgm:t>
        <a:bodyPr/>
        <a:lstStyle/>
        <a:p>
          <a:endParaRPr lang="de-DE"/>
        </a:p>
      </dgm:t>
    </dgm:pt>
    <dgm:pt modelId="{60F761B7-0EB9-400B-B6AE-C5A91D1F372B}" type="pres">
      <dgm:prSet presAssocID="{B3FE5B2D-DC25-430B-931E-A1D9EFF7F987}" presName="extraNode" presStyleLbl="node1" presStyleIdx="0" presStyleCnt="3"/>
      <dgm:spPr/>
    </dgm:pt>
    <dgm:pt modelId="{2BA46F36-2EC7-4D7F-A176-5BBE8F005249}" type="pres">
      <dgm:prSet presAssocID="{B3FE5B2D-DC25-430B-931E-A1D9EFF7F987}" presName="dstNode" presStyleLbl="node1" presStyleIdx="0" presStyleCnt="3"/>
      <dgm:spPr/>
    </dgm:pt>
    <dgm:pt modelId="{62FA7F61-CC00-4131-9E04-C531E55DAEFE}" type="pres">
      <dgm:prSet presAssocID="{7803FFF7-598E-4359-92CE-3F23852A1DD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94D8B6-AA1A-4CEE-81EA-CBB6AD8325B9}" type="pres">
      <dgm:prSet presAssocID="{7803FFF7-598E-4359-92CE-3F23852A1DD1}" presName="accent_1" presStyleCnt="0"/>
      <dgm:spPr/>
    </dgm:pt>
    <dgm:pt modelId="{E1B099C5-3AA9-4F94-A66D-5EA2E9009CE4}" type="pres">
      <dgm:prSet presAssocID="{7803FFF7-598E-4359-92CE-3F23852A1DD1}" presName="accentRepeatNode" presStyleLbl="solidFgAcc1" presStyleIdx="0" presStyleCnt="3"/>
      <dgm:spPr>
        <a:solidFill>
          <a:srgbClr val="FEC806"/>
        </a:solidFill>
      </dgm:spPr>
    </dgm:pt>
    <dgm:pt modelId="{BFC064F1-E431-43AA-8D4C-20636D581046}" type="pres">
      <dgm:prSet presAssocID="{46CC08DC-E5AC-4EBE-8E5F-29E67E52AFB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B281C1-9649-4B29-ADF7-B3DED427CB2C}" type="pres">
      <dgm:prSet presAssocID="{46CC08DC-E5AC-4EBE-8E5F-29E67E52AFBA}" presName="accent_2" presStyleCnt="0"/>
      <dgm:spPr/>
    </dgm:pt>
    <dgm:pt modelId="{36D86A6A-23CF-4647-B8AA-732ED0A68EA4}" type="pres">
      <dgm:prSet presAssocID="{46CC08DC-E5AC-4EBE-8E5F-29E67E52AFBA}" presName="accentRepeatNode" presStyleLbl="solidFgAcc1" presStyleIdx="1" presStyleCnt="3"/>
      <dgm:spPr>
        <a:solidFill>
          <a:srgbClr val="FEC806"/>
        </a:solidFill>
      </dgm:spPr>
    </dgm:pt>
    <dgm:pt modelId="{4B10A523-5A89-4710-BA04-8FDC873E964C}" type="pres">
      <dgm:prSet presAssocID="{1374FA44-1084-4B19-8AD2-0DAFD236994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B11CEE-5356-4D58-8652-807C7A3B0985}" type="pres">
      <dgm:prSet presAssocID="{1374FA44-1084-4B19-8AD2-0DAFD236994D}" presName="accent_3" presStyleCnt="0"/>
      <dgm:spPr/>
    </dgm:pt>
    <dgm:pt modelId="{4859553F-9494-4035-8365-000752917325}" type="pres">
      <dgm:prSet presAssocID="{1374FA44-1084-4B19-8AD2-0DAFD236994D}" presName="accentRepeatNode" presStyleLbl="solidFgAcc1" presStyleIdx="2" presStyleCnt="3"/>
      <dgm:spPr>
        <a:solidFill>
          <a:srgbClr val="FEC806"/>
        </a:solidFill>
      </dgm:spPr>
    </dgm:pt>
  </dgm:ptLst>
  <dgm:cxnLst>
    <dgm:cxn modelId="{5DCE0193-652B-4B6C-A96F-E736880E5389}" type="presOf" srcId="{7803FFF7-598E-4359-92CE-3F23852A1DD1}" destId="{62FA7F61-CC00-4131-9E04-C531E55DAEFE}" srcOrd="0" destOrd="0" presId="urn:microsoft.com/office/officeart/2008/layout/VerticalCurvedList"/>
    <dgm:cxn modelId="{9DC03E9D-71C7-433E-91F7-BBB16CBD1F78}" srcId="{B3FE5B2D-DC25-430B-931E-A1D9EFF7F987}" destId="{7803FFF7-598E-4359-92CE-3F23852A1DD1}" srcOrd="0" destOrd="0" parTransId="{F61A7D20-73C7-4406-8818-5791BC87533C}" sibTransId="{433A9A7E-2745-43A9-9A11-993A45C23279}"/>
    <dgm:cxn modelId="{0B6E3E33-B6A7-4D77-8FA7-BB654AA5B34F}" type="presOf" srcId="{433A9A7E-2745-43A9-9A11-993A45C23279}" destId="{B50E6603-C6AC-498D-BBFB-EA1DDEDEDDBF}" srcOrd="0" destOrd="0" presId="urn:microsoft.com/office/officeart/2008/layout/VerticalCurvedList"/>
    <dgm:cxn modelId="{2248E021-B968-4FBE-8AA2-DEDFF47BE21A}" type="presOf" srcId="{46CC08DC-E5AC-4EBE-8E5F-29E67E52AFBA}" destId="{BFC064F1-E431-43AA-8D4C-20636D581046}" srcOrd="0" destOrd="0" presId="urn:microsoft.com/office/officeart/2008/layout/VerticalCurvedList"/>
    <dgm:cxn modelId="{7C6D561F-E950-43FD-96F7-A25C6E5C0E3E}" type="presOf" srcId="{B3FE5B2D-DC25-430B-931E-A1D9EFF7F987}" destId="{2ED5545D-7CBF-46DC-A8CB-F44A9703DE84}" srcOrd="0" destOrd="0" presId="urn:microsoft.com/office/officeart/2008/layout/VerticalCurvedList"/>
    <dgm:cxn modelId="{E04205C5-04E6-426A-8BF4-54E092C0ED72}" srcId="{B3FE5B2D-DC25-430B-931E-A1D9EFF7F987}" destId="{1374FA44-1084-4B19-8AD2-0DAFD236994D}" srcOrd="2" destOrd="0" parTransId="{3487786A-3F81-4FA4-968D-9D7461212E44}" sibTransId="{CC9771A0-2263-4646-A504-756C0ABE980D}"/>
    <dgm:cxn modelId="{88C78D33-8ECC-4DD3-9E3E-254186E647F0}" srcId="{B3FE5B2D-DC25-430B-931E-A1D9EFF7F987}" destId="{46CC08DC-E5AC-4EBE-8E5F-29E67E52AFBA}" srcOrd="1" destOrd="0" parTransId="{C2669AD8-94D7-4F86-8985-BE42440BCFC5}" sibTransId="{942B17F0-5BFE-4869-B75F-95581C297F71}"/>
    <dgm:cxn modelId="{D9B7F5A0-90FC-4D04-BF88-27BA3C4D4DA3}" type="presOf" srcId="{1374FA44-1084-4B19-8AD2-0DAFD236994D}" destId="{4B10A523-5A89-4710-BA04-8FDC873E964C}" srcOrd="0" destOrd="0" presId="urn:microsoft.com/office/officeart/2008/layout/VerticalCurvedList"/>
    <dgm:cxn modelId="{4AEAE3FA-CEAF-4FF4-88BE-A0647CC35417}" type="presParOf" srcId="{2ED5545D-7CBF-46DC-A8CB-F44A9703DE84}" destId="{CDD40C90-A95F-4FC1-98A3-8B11E3B2BB97}" srcOrd="0" destOrd="0" presId="urn:microsoft.com/office/officeart/2008/layout/VerticalCurvedList"/>
    <dgm:cxn modelId="{E4CDD587-ED25-4432-A1AC-98D29694B38C}" type="presParOf" srcId="{CDD40C90-A95F-4FC1-98A3-8B11E3B2BB97}" destId="{81EE8A9F-9C31-4982-9917-0B45A0EEA1D6}" srcOrd="0" destOrd="0" presId="urn:microsoft.com/office/officeart/2008/layout/VerticalCurvedList"/>
    <dgm:cxn modelId="{FB37064A-BB53-4C1B-B0D3-2AD13D75999C}" type="presParOf" srcId="{81EE8A9F-9C31-4982-9917-0B45A0EEA1D6}" destId="{0BF1F987-E1BE-4292-8E61-724932A6B9AB}" srcOrd="0" destOrd="0" presId="urn:microsoft.com/office/officeart/2008/layout/VerticalCurvedList"/>
    <dgm:cxn modelId="{8C70CC5F-6318-4761-AE75-DD287F9FDD6F}" type="presParOf" srcId="{81EE8A9F-9C31-4982-9917-0B45A0EEA1D6}" destId="{B50E6603-C6AC-498D-BBFB-EA1DDEDEDDBF}" srcOrd="1" destOrd="0" presId="urn:microsoft.com/office/officeart/2008/layout/VerticalCurvedList"/>
    <dgm:cxn modelId="{F3290B30-6D15-44CF-9D04-70C735ED3280}" type="presParOf" srcId="{81EE8A9F-9C31-4982-9917-0B45A0EEA1D6}" destId="{60F761B7-0EB9-400B-B6AE-C5A91D1F372B}" srcOrd="2" destOrd="0" presId="urn:microsoft.com/office/officeart/2008/layout/VerticalCurvedList"/>
    <dgm:cxn modelId="{DBFEC7B4-F1BD-4ADB-B300-AB4FF336766C}" type="presParOf" srcId="{81EE8A9F-9C31-4982-9917-0B45A0EEA1D6}" destId="{2BA46F36-2EC7-4D7F-A176-5BBE8F005249}" srcOrd="3" destOrd="0" presId="urn:microsoft.com/office/officeart/2008/layout/VerticalCurvedList"/>
    <dgm:cxn modelId="{9CEDD601-B194-4237-94F7-436271573F1D}" type="presParOf" srcId="{CDD40C90-A95F-4FC1-98A3-8B11E3B2BB97}" destId="{62FA7F61-CC00-4131-9E04-C531E55DAEFE}" srcOrd="1" destOrd="0" presId="urn:microsoft.com/office/officeart/2008/layout/VerticalCurvedList"/>
    <dgm:cxn modelId="{9E396751-036C-4D09-A198-B4B623C06A7F}" type="presParOf" srcId="{CDD40C90-A95F-4FC1-98A3-8B11E3B2BB97}" destId="{A094D8B6-AA1A-4CEE-81EA-CBB6AD8325B9}" srcOrd="2" destOrd="0" presId="urn:microsoft.com/office/officeart/2008/layout/VerticalCurvedList"/>
    <dgm:cxn modelId="{DB7BDD2D-CF7A-4BA6-B2ED-D1D0967BA218}" type="presParOf" srcId="{A094D8B6-AA1A-4CEE-81EA-CBB6AD8325B9}" destId="{E1B099C5-3AA9-4F94-A66D-5EA2E9009CE4}" srcOrd="0" destOrd="0" presId="urn:microsoft.com/office/officeart/2008/layout/VerticalCurvedList"/>
    <dgm:cxn modelId="{BE528E0F-8E15-41C9-BA6D-932D9A46A028}" type="presParOf" srcId="{CDD40C90-A95F-4FC1-98A3-8B11E3B2BB97}" destId="{BFC064F1-E431-43AA-8D4C-20636D581046}" srcOrd="3" destOrd="0" presId="urn:microsoft.com/office/officeart/2008/layout/VerticalCurvedList"/>
    <dgm:cxn modelId="{9CB5B3D8-9A83-4A2E-8E60-CD1684A0BC32}" type="presParOf" srcId="{CDD40C90-A95F-4FC1-98A3-8B11E3B2BB97}" destId="{E8B281C1-9649-4B29-ADF7-B3DED427CB2C}" srcOrd="4" destOrd="0" presId="urn:microsoft.com/office/officeart/2008/layout/VerticalCurvedList"/>
    <dgm:cxn modelId="{799C7143-68D1-4F42-9700-D4EB8E1C5D6E}" type="presParOf" srcId="{E8B281C1-9649-4B29-ADF7-B3DED427CB2C}" destId="{36D86A6A-23CF-4647-B8AA-732ED0A68EA4}" srcOrd="0" destOrd="0" presId="urn:microsoft.com/office/officeart/2008/layout/VerticalCurvedList"/>
    <dgm:cxn modelId="{D5327752-0B32-44FC-AE7A-BFBBE6745391}" type="presParOf" srcId="{CDD40C90-A95F-4FC1-98A3-8B11E3B2BB97}" destId="{4B10A523-5A89-4710-BA04-8FDC873E964C}" srcOrd="5" destOrd="0" presId="urn:microsoft.com/office/officeart/2008/layout/VerticalCurvedList"/>
    <dgm:cxn modelId="{1F0FA900-6D1E-48DE-B274-9D747D62CA2A}" type="presParOf" srcId="{CDD40C90-A95F-4FC1-98A3-8B11E3B2BB97}" destId="{16B11CEE-5356-4D58-8652-807C7A3B0985}" srcOrd="6" destOrd="0" presId="urn:microsoft.com/office/officeart/2008/layout/VerticalCurvedList"/>
    <dgm:cxn modelId="{DACC9402-D926-45BF-B721-B64B34DB2D9D}" type="presParOf" srcId="{16B11CEE-5356-4D58-8652-807C7A3B0985}" destId="{4859553F-9494-4035-8365-00075291732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801A66-5E7F-42FE-9894-1D10FB8445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2FE1575-CB9E-41C2-A634-845611883F02}">
      <dgm:prSet phldrT="[Text]"/>
      <dgm:spPr>
        <a:solidFill>
          <a:srgbClr val="FEC806"/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Unterbliebene Instandhaltungsinvestitionen </a:t>
          </a:r>
          <a:endParaRPr lang="de-D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9D4979-9531-4049-AA5E-CC56729004E7}" type="parTrans" cxnId="{5E43F8BC-B0F6-40C8-B9A4-620666705050}">
      <dgm:prSet/>
      <dgm:spPr/>
      <dgm:t>
        <a:bodyPr/>
        <a:lstStyle/>
        <a:p>
          <a:endParaRPr lang="de-DE"/>
        </a:p>
      </dgm:t>
    </dgm:pt>
    <dgm:pt modelId="{7659AD2F-E8F0-4F0A-9A0A-881B22467F08}" type="sibTrans" cxnId="{5E43F8BC-B0F6-40C8-B9A4-620666705050}">
      <dgm:prSet/>
      <dgm:spPr/>
      <dgm:t>
        <a:bodyPr/>
        <a:lstStyle/>
        <a:p>
          <a:endParaRPr lang="de-DE"/>
        </a:p>
      </dgm:t>
    </dgm:pt>
    <dgm:pt modelId="{2FCC68D3-F183-4CDA-A4E6-1D90830F038C}">
      <dgm:prSet phldrT="[Text]"/>
      <dgm:spPr>
        <a:solidFill>
          <a:srgbClr val="FEC806"/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Private Investoren sind auf Gewinnmaximierung aus und richten sich auf eine solvente Zielgruppe aus</a:t>
          </a:r>
          <a:endParaRPr lang="de-D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C5D787-A018-43C6-AF0F-EEE390D91002}" type="parTrans" cxnId="{E46808DF-C585-454F-9CD2-977426B609BA}">
      <dgm:prSet/>
      <dgm:spPr/>
      <dgm:t>
        <a:bodyPr/>
        <a:lstStyle/>
        <a:p>
          <a:endParaRPr lang="de-DE"/>
        </a:p>
      </dgm:t>
    </dgm:pt>
    <dgm:pt modelId="{C474699C-61BC-4E13-8ECA-4A96ADA67A2C}" type="sibTrans" cxnId="{E46808DF-C585-454F-9CD2-977426B609BA}">
      <dgm:prSet/>
      <dgm:spPr/>
      <dgm:t>
        <a:bodyPr/>
        <a:lstStyle/>
        <a:p>
          <a:endParaRPr lang="de-DE"/>
        </a:p>
      </dgm:t>
    </dgm:pt>
    <dgm:pt modelId="{D91BBF18-91B0-40F5-AED4-30E64659470E}">
      <dgm:prSet phldrT="[Text]"/>
      <dgm:spPr>
        <a:solidFill>
          <a:srgbClr val="FEC806"/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Kein differenziertes Wohnungsangebot</a:t>
          </a:r>
          <a:endParaRPr lang="de-D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C791D5-488A-40B9-B14F-D3B51DD7A03C}" type="parTrans" cxnId="{7C41E495-3C26-4226-9E21-BB4DDCE9A048}">
      <dgm:prSet/>
      <dgm:spPr/>
      <dgm:t>
        <a:bodyPr/>
        <a:lstStyle/>
        <a:p>
          <a:endParaRPr lang="de-DE"/>
        </a:p>
      </dgm:t>
    </dgm:pt>
    <dgm:pt modelId="{40AB54A2-F194-4075-B79B-58423620096B}" type="sibTrans" cxnId="{7C41E495-3C26-4226-9E21-BB4DDCE9A048}">
      <dgm:prSet/>
      <dgm:spPr/>
      <dgm:t>
        <a:bodyPr/>
        <a:lstStyle/>
        <a:p>
          <a:endParaRPr lang="de-DE"/>
        </a:p>
      </dgm:t>
    </dgm:pt>
    <dgm:pt modelId="{2992AFA7-AAE4-499D-AA2F-419B6544ABBE}">
      <dgm:prSet phldrT="[Text]"/>
      <dgm:spPr>
        <a:solidFill>
          <a:srgbClr val="FEC806"/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Investoren agieren oftmals ohne Rückkopplung mit den Kommunen. Somit sind die Kommunen nur bei der Bauleitplanung involviert. </a:t>
          </a:r>
          <a:endParaRPr lang="de-D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8A2951-7E0B-455D-B1B1-36F55C9542B1}" type="parTrans" cxnId="{B39B75C6-C1B1-446D-91FD-2F3E18116489}">
      <dgm:prSet/>
      <dgm:spPr/>
      <dgm:t>
        <a:bodyPr/>
        <a:lstStyle/>
        <a:p>
          <a:endParaRPr lang="de-DE"/>
        </a:p>
      </dgm:t>
    </dgm:pt>
    <dgm:pt modelId="{3E5A6CA0-F23C-471E-A1CA-DA860F07A402}" type="sibTrans" cxnId="{B39B75C6-C1B1-446D-91FD-2F3E18116489}">
      <dgm:prSet/>
      <dgm:spPr/>
      <dgm:t>
        <a:bodyPr/>
        <a:lstStyle/>
        <a:p>
          <a:endParaRPr lang="de-DE"/>
        </a:p>
      </dgm:t>
    </dgm:pt>
    <dgm:pt modelId="{C7C533FA-B1EC-47AB-BB9B-1010BFC4C2B5}" type="pres">
      <dgm:prSet presAssocID="{66801A66-5E7F-42FE-9894-1D10FB8445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8E84E92-3F6F-4013-961C-B88806D959E4}" type="pres">
      <dgm:prSet presAssocID="{B2FE1575-CB9E-41C2-A634-845611883F02}" presName="parentLin" presStyleCnt="0"/>
      <dgm:spPr/>
    </dgm:pt>
    <dgm:pt modelId="{839A4208-DD8E-44D2-8A23-503BFAA3106C}" type="pres">
      <dgm:prSet presAssocID="{B2FE1575-CB9E-41C2-A634-845611883F02}" presName="parentLeftMargin" presStyleLbl="node1" presStyleIdx="0" presStyleCnt="4"/>
      <dgm:spPr/>
      <dgm:t>
        <a:bodyPr/>
        <a:lstStyle/>
        <a:p>
          <a:endParaRPr lang="de-DE"/>
        </a:p>
      </dgm:t>
    </dgm:pt>
    <dgm:pt modelId="{07FC2E22-5852-4A72-9411-02F09EF4A412}" type="pres">
      <dgm:prSet presAssocID="{B2FE1575-CB9E-41C2-A634-845611883F0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7E70C1-B65E-46FE-9262-1968B9E10B68}" type="pres">
      <dgm:prSet presAssocID="{B2FE1575-CB9E-41C2-A634-845611883F02}" presName="negativeSpace" presStyleCnt="0"/>
      <dgm:spPr/>
    </dgm:pt>
    <dgm:pt modelId="{48711162-C82B-4582-A108-7D01FF64BE73}" type="pres">
      <dgm:prSet presAssocID="{B2FE1575-CB9E-41C2-A634-845611883F02}" presName="childText" presStyleLbl="conFgAcc1" presStyleIdx="0" presStyleCnt="4">
        <dgm:presLayoutVars>
          <dgm:bulletEnabled val="1"/>
        </dgm:presLayoutVars>
      </dgm:prSet>
      <dgm:spPr/>
    </dgm:pt>
    <dgm:pt modelId="{5929718E-D6DD-414A-897C-010DBF17E584}" type="pres">
      <dgm:prSet presAssocID="{7659AD2F-E8F0-4F0A-9A0A-881B22467F08}" presName="spaceBetweenRectangles" presStyleCnt="0"/>
      <dgm:spPr/>
    </dgm:pt>
    <dgm:pt modelId="{1B8D552D-07C9-482E-AB12-59D79912B0EB}" type="pres">
      <dgm:prSet presAssocID="{2FCC68D3-F183-4CDA-A4E6-1D90830F038C}" presName="parentLin" presStyleCnt="0"/>
      <dgm:spPr/>
    </dgm:pt>
    <dgm:pt modelId="{AD9B2647-7F9A-4D35-942C-A72ACBCB678F}" type="pres">
      <dgm:prSet presAssocID="{2FCC68D3-F183-4CDA-A4E6-1D90830F038C}" presName="parentLeftMargin" presStyleLbl="node1" presStyleIdx="0" presStyleCnt="4"/>
      <dgm:spPr/>
      <dgm:t>
        <a:bodyPr/>
        <a:lstStyle/>
        <a:p>
          <a:endParaRPr lang="de-DE"/>
        </a:p>
      </dgm:t>
    </dgm:pt>
    <dgm:pt modelId="{EE092C6E-6A18-4547-9C5E-4424F4EEB23E}" type="pres">
      <dgm:prSet presAssocID="{2FCC68D3-F183-4CDA-A4E6-1D90830F03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615E55-DAB3-444C-9C45-7C337FAF920E}" type="pres">
      <dgm:prSet presAssocID="{2FCC68D3-F183-4CDA-A4E6-1D90830F038C}" presName="negativeSpace" presStyleCnt="0"/>
      <dgm:spPr/>
    </dgm:pt>
    <dgm:pt modelId="{3448BFAE-26DC-4028-8C9F-488274D5281E}" type="pres">
      <dgm:prSet presAssocID="{2FCC68D3-F183-4CDA-A4E6-1D90830F038C}" presName="childText" presStyleLbl="conFgAcc1" presStyleIdx="1" presStyleCnt="4">
        <dgm:presLayoutVars>
          <dgm:bulletEnabled val="1"/>
        </dgm:presLayoutVars>
      </dgm:prSet>
      <dgm:spPr/>
    </dgm:pt>
    <dgm:pt modelId="{AF20DE94-10BA-4D39-BD13-53385AF630A3}" type="pres">
      <dgm:prSet presAssocID="{C474699C-61BC-4E13-8ECA-4A96ADA67A2C}" presName="spaceBetweenRectangles" presStyleCnt="0"/>
      <dgm:spPr/>
    </dgm:pt>
    <dgm:pt modelId="{7414AF09-4CA4-48C8-B97E-6EADBEA860E1}" type="pres">
      <dgm:prSet presAssocID="{D91BBF18-91B0-40F5-AED4-30E64659470E}" presName="parentLin" presStyleCnt="0"/>
      <dgm:spPr/>
    </dgm:pt>
    <dgm:pt modelId="{4C16A16F-6E10-49C6-9E2F-09BB133CEB74}" type="pres">
      <dgm:prSet presAssocID="{D91BBF18-91B0-40F5-AED4-30E64659470E}" presName="parentLeftMargin" presStyleLbl="node1" presStyleIdx="1" presStyleCnt="4"/>
      <dgm:spPr/>
      <dgm:t>
        <a:bodyPr/>
        <a:lstStyle/>
        <a:p>
          <a:endParaRPr lang="de-DE"/>
        </a:p>
      </dgm:t>
    </dgm:pt>
    <dgm:pt modelId="{C1F17D15-6C60-4AFA-A939-1FAC17FF3315}" type="pres">
      <dgm:prSet presAssocID="{D91BBF18-91B0-40F5-AED4-30E6465947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D01406-FE51-46F4-B6E1-7803C5E98C9C}" type="pres">
      <dgm:prSet presAssocID="{D91BBF18-91B0-40F5-AED4-30E64659470E}" presName="negativeSpace" presStyleCnt="0"/>
      <dgm:spPr/>
    </dgm:pt>
    <dgm:pt modelId="{283041CE-4972-4437-BA65-5E3B9824FF97}" type="pres">
      <dgm:prSet presAssocID="{D91BBF18-91B0-40F5-AED4-30E64659470E}" presName="childText" presStyleLbl="conFgAcc1" presStyleIdx="2" presStyleCnt="4">
        <dgm:presLayoutVars>
          <dgm:bulletEnabled val="1"/>
        </dgm:presLayoutVars>
      </dgm:prSet>
      <dgm:spPr/>
    </dgm:pt>
    <dgm:pt modelId="{6DE272F3-19BF-41A8-81D3-CA33DFAAF102}" type="pres">
      <dgm:prSet presAssocID="{40AB54A2-F194-4075-B79B-58423620096B}" presName="spaceBetweenRectangles" presStyleCnt="0"/>
      <dgm:spPr/>
    </dgm:pt>
    <dgm:pt modelId="{9CCEBEE9-B915-4D0D-B8DC-F71673349660}" type="pres">
      <dgm:prSet presAssocID="{2992AFA7-AAE4-499D-AA2F-419B6544ABBE}" presName="parentLin" presStyleCnt="0"/>
      <dgm:spPr/>
    </dgm:pt>
    <dgm:pt modelId="{9A3B441E-533C-4AB9-8F4B-F84A6CDCF211}" type="pres">
      <dgm:prSet presAssocID="{2992AFA7-AAE4-499D-AA2F-419B6544ABBE}" presName="parentLeftMargin" presStyleLbl="node1" presStyleIdx="2" presStyleCnt="4"/>
      <dgm:spPr/>
      <dgm:t>
        <a:bodyPr/>
        <a:lstStyle/>
        <a:p>
          <a:endParaRPr lang="de-DE"/>
        </a:p>
      </dgm:t>
    </dgm:pt>
    <dgm:pt modelId="{581FDE6E-7497-4553-8271-D3A4BA78E570}" type="pres">
      <dgm:prSet presAssocID="{2992AFA7-AAE4-499D-AA2F-419B6544ABB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7E9071-0301-4059-B582-10BC087B2BE8}" type="pres">
      <dgm:prSet presAssocID="{2992AFA7-AAE4-499D-AA2F-419B6544ABBE}" presName="negativeSpace" presStyleCnt="0"/>
      <dgm:spPr/>
    </dgm:pt>
    <dgm:pt modelId="{E70A393B-FD6F-42CE-BC25-5618CA41D937}" type="pres">
      <dgm:prSet presAssocID="{2992AFA7-AAE4-499D-AA2F-419B6544ABB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69BAA63-EECE-469A-9FC4-40A33584DC67}" type="presOf" srcId="{2992AFA7-AAE4-499D-AA2F-419B6544ABBE}" destId="{581FDE6E-7497-4553-8271-D3A4BA78E570}" srcOrd="1" destOrd="0" presId="urn:microsoft.com/office/officeart/2005/8/layout/list1"/>
    <dgm:cxn modelId="{E46808DF-C585-454F-9CD2-977426B609BA}" srcId="{66801A66-5E7F-42FE-9894-1D10FB84458B}" destId="{2FCC68D3-F183-4CDA-A4E6-1D90830F038C}" srcOrd="1" destOrd="0" parTransId="{F2C5D787-A018-43C6-AF0F-EEE390D91002}" sibTransId="{C474699C-61BC-4E13-8ECA-4A96ADA67A2C}"/>
    <dgm:cxn modelId="{87F66704-CFAB-4DBD-98BC-ACB0B3417D4F}" type="presOf" srcId="{B2FE1575-CB9E-41C2-A634-845611883F02}" destId="{839A4208-DD8E-44D2-8A23-503BFAA3106C}" srcOrd="0" destOrd="0" presId="urn:microsoft.com/office/officeart/2005/8/layout/list1"/>
    <dgm:cxn modelId="{3323F853-F39C-4B78-979D-C603B1DBD00F}" type="presOf" srcId="{B2FE1575-CB9E-41C2-A634-845611883F02}" destId="{07FC2E22-5852-4A72-9411-02F09EF4A412}" srcOrd="1" destOrd="0" presId="urn:microsoft.com/office/officeart/2005/8/layout/list1"/>
    <dgm:cxn modelId="{B39B75C6-C1B1-446D-91FD-2F3E18116489}" srcId="{66801A66-5E7F-42FE-9894-1D10FB84458B}" destId="{2992AFA7-AAE4-499D-AA2F-419B6544ABBE}" srcOrd="3" destOrd="0" parTransId="{238A2951-7E0B-455D-B1B1-36F55C9542B1}" sibTransId="{3E5A6CA0-F23C-471E-A1CA-DA860F07A402}"/>
    <dgm:cxn modelId="{FB7A3B99-FDD4-4973-922E-B73B8558101D}" type="presOf" srcId="{D91BBF18-91B0-40F5-AED4-30E64659470E}" destId="{4C16A16F-6E10-49C6-9E2F-09BB133CEB74}" srcOrd="0" destOrd="0" presId="urn:microsoft.com/office/officeart/2005/8/layout/list1"/>
    <dgm:cxn modelId="{F59A618F-76A4-44E3-A571-D5589DFDC845}" type="presOf" srcId="{66801A66-5E7F-42FE-9894-1D10FB84458B}" destId="{C7C533FA-B1EC-47AB-BB9B-1010BFC4C2B5}" srcOrd="0" destOrd="0" presId="urn:microsoft.com/office/officeart/2005/8/layout/list1"/>
    <dgm:cxn modelId="{5E43F8BC-B0F6-40C8-B9A4-620666705050}" srcId="{66801A66-5E7F-42FE-9894-1D10FB84458B}" destId="{B2FE1575-CB9E-41C2-A634-845611883F02}" srcOrd="0" destOrd="0" parTransId="{9B9D4979-9531-4049-AA5E-CC56729004E7}" sibTransId="{7659AD2F-E8F0-4F0A-9A0A-881B22467F08}"/>
    <dgm:cxn modelId="{86406B48-40EF-4F19-9004-8FC55AD7E757}" type="presOf" srcId="{D91BBF18-91B0-40F5-AED4-30E64659470E}" destId="{C1F17D15-6C60-4AFA-A939-1FAC17FF3315}" srcOrd="1" destOrd="0" presId="urn:microsoft.com/office/officeart/2005/8/layout/list1"/>
    <dgm:cxn modelId="{AFD95606-1680-4D46-B4FC-19EA49A69D45}" type="presOf" srcId="{2FCC68D3-F183-4CDA-A4E6-1D90830F038C}" destId="{AD9B2647-7F9A-4D35-942C-A72ACBCB678F}" srcOrd="0" destOrd="0" presId="urn:microsoft.com/office/officeart/2005/8/layout/list1"/>
    <dgm:cxn modelId="{BCFCCE7E-E1F8-4844-806A-CB259963419D}" type="presOf" srcId="{2FCC68D3-F183-4CDA-A4E6-1D90830F038C}" destId="{EE092C6E-6A18-4547-9C5E-4424F4EEB23E}" srcOrd="1" destOrd="0" presId="urn:microsoft.com/office/officeart/2005/8/layout/list1"/>
    <dgm:cxn modelId="{7C41E495-3C26-4226-9E21-BB4DDCE9A048}" srcId="{66801A66-5E7F-42FE-9894-1D10FB84458B}" destId="{D91BBF18-91B0-40F5-AED4-30E64659470E}" srcOrd="2" destOrd="0" parTransId="{C3C791D5-488A-40B9-B14F-D3B51DD7A03C}" sibTransId="{40AB54A2-F194-4075-B79B-58423620096B}"/>
    <dgm:cxn modelId="{BDB15213-2307-428C-8135-AE5EE2E90851}" type="presOf" srcId="{2992AFA7-AAE4-499D-AA2F-419B6544ABBE}" destId="{9A3B441E-533C-4AB9-8F4B-F84A6CDCF211}" srcOrd="0" destOrd="0" presId="urn:microsoft.com/office/officeart/2005/8/layout/list1"/>
    <dgm:cxn modelId="{703EA569-04F2-4230-A024-D7010F44AEA2}" type="presParOf" srcId="{C7C533FA-B1EC-47AB-BB9B-1010BFC4C2B5}" destId="{D8E84E92-3F6F-4013-961C-B88806D959E4}" srcOrd="0" destOrd="0" presId="urn:microsoft.com/office/officeart/2005/8/layout/list1"/>
    <dgm:cxn modelId="{CB5B4E4E-3BF2-4A86-BAE6-E7ABF961DCF2}" type="presParOf" srcId="{D8E84E92-3F6F-4013-961C-B88806D959E4}" destId="{839A4208-DD8E-44D2-8A23-503BFAA3106C}" srcOrd="0" destOrd="0" presId="urn:microsoft.com/office/officeart/2005/8/layout/list1"/>
    <dgm:cxn modelId="{45155460-C6EA-4DE5-BB34-8F2C1815A9A6}" type="presParOf" srcId="{D8E84E92-3F6F-4013-961C-B88806D959E4}" destId="{07FC2E22-5852-4A72-9411-02F09EF4A412}" srcOrd="1" destOrd="0" presId="urn:microsoft.com/office/officeart/2005/8/layout/list1"/>
    <dgm:cxn modelId="{B20DEA63-D82C-472E-85A7-3E0AD2B5FBD9}" type="presParOf" srcId="{C7C533FA-B1EC-47AB-BB9B-1010BFC4C2B5}" destId="{567E70C1-B65E-46FE-9262-1968B9E10B68}" srcOrd="1" destOrd="0" presId="urn:microsoft.com/office/officeart/2005/8/layout/list1"/>
    <dgm:cxn modelId="{EC440B0C-BFF0-4430-90CD-74F9820B5D49}" type="presParOf" srcId="{C7C533FA-B1EC-47AB-BB9B-1010BFC4C2B5}" destId="{48711162-C82B-4582-A108-7D01FF64BE73}" srcOrd="2" destOrd="0" presId="urn:microsoft.com/office/officeart/2005/8/layout/list1"/>
    <dgm:cxn modelId="{311AB70E-8582-48C1-B148-ABC430C4F675}" type="presParOf" srcId="{C7C533FA-B1EC-47AB-BB9B-1010BFC4C2B5}" destId="{5929718E-D6DD-414A-897C-010DBF17E584}" srcOrd="3" destOrd="0" presId="urn:microsoft.com/office/officeart/2005/8/layout/list1"/>
    <dgm:cxn modelId="{815423E7-0C0C-4561-91DF-66CD2ECA290A}" type="presParOf" srcId="{C7C533FA-B1EC-47AB-BB9B-1010BFC4C2B5}" destId="{1B8D552D-07C9-482E-AB12-59D79912B0EB}" srcOrd="4" destOrd="0" presId="urn:microsoft.com/office/officeart/2005/8/layout/list1"/>
    <dgm:cxn modelId="{3A8EE836-5BCB-4CF6-B31E-8263EA81E9D6}" type="presParOf" srcId="{1B8D552D-07C9-482E-AB12-59D79912B0EB}" destId="{AD9B2647-7F9A-4D35-942C-A72ACBCB678F}" srcOrd="0" destOrd="0" presId="urn:microsoft.com/office/officeart/2005/8/layout/list1"/>
    <dgm:cxn modelId="{D0937CEF-7AFB-4D58-8179-032E540B336B}" type="presParOf" srcId="{1B8D552D-07C9-482E-AB12-59D79912B0EB}" destId="{EE092C6E-6A18-4547-9C5E-4424F4EEB23E}" srcOrd="1" destOrd="0" presId="urn:microsoft.com/office/officeart/2005/8/layout/list1"/>
    <dgm:cxn modelId="{EB7CBA9C-7297-4786-BEBE-A06FDC70FB38}" type="presParOf" srcId="{C7C533FA-B1EC-47AB-BB9B-1010BFC4C2B5}" destId="{45615E55-DAB3-444C-9C45-7C337FAF920E}" srcOrd="5" destOrd="0" presId="urn:microsoft.com/office/officeart/2005/8/layout/list1"/>
    <dgm:cxn modelId="{40DA7B44-6223-4E1E-BBEE-C5252789954A}" type="presParOf" srcId="{C7C533FA-B1EC-47AB-BB9B-1010BFC4C2B5}" destId="{3448BFAE-26DC-4028-8C9F-488274D5281E}" srcOrd="6" destOrd="0" presId="urn:microsoft.com/office/officeart/2005/8/layout/list1"/>
    <dgm:cxn modelId="{DACEB854-8B69-442D-AA81-96C3F59CB2C5}" type="presParOf" srcId="{C7C533FA-B1EC-47AB-BB9B-1010BFC4C2B5}" destId="{AF20DE94-10BA-4D39-BD13-53385AF630A3}" srcOrd="7" destOrd="0" presId="urn:microsoft.com/office/officeart/2005/8/layout/list1"/>
    <dgm:cxn modelId="{9D4DC997-D997-4487-BD0B-39D3BC4E74FF}" type="presParOf" srcId="{C7C533FA-B1EC-47AB-BB9B-1010BFC4C2B5}" destId="{7414AF09-4CA4-48C8-B97E-6EADBEA860E1}" srcOrd="8" destOrd="0" presId="urn:microsoft.com/office/officeart/2005/8/layout/list1"/>
    <dgm:cxn modelId="{E8B90727-A050-4802-8A5D-E9D02CE51129}" type="presParOf" srcId="{7414AF09-4CA4-48C8-B97E-6EADBEA860E1}" destId="{4C16A16F-6E10-49C6-9E2F-09BB133CEB74}" srcOrd="0" destOrd="0" presId="urn:microsoft.com/office/officeart/2005/8/layout/list1"/>
    <dgm:cxn modelId="{67F29484-844C-462E-8992-52EE1F0E1C01}" type="presParOf" srcId="{7414AF09-4CA4-48C8-B97E-6EADBEA860E1}" destId="{C1F17D15-6C60-4AFA-A939-1FAC17FF3315}" srcOrd="1" destOrd="0" presId="urn:microsoft.com/office/officeart/2005/8/layout/list1"/>
    <dgm:cxn modelId="{434B96C0-5C43-4D78-BB37-984060B601DD}" type="presParOf" srcId="{C7C533FA-B1EC-47AB-BB9B-1010BFC4C2B5}" destId="{4BD01406-FE51-46F4-B6E1-7803C5E98C9C}" srcOrd="9" destOrd="0" presId="urn:microsoft.com/office/officeart/2005/8/layout/list1"/>
    <dgm:cxn modelId="{D74550D7-21E0-46FD-8A16-7B14D8E2F1C1}" type="presParOf" srcId="{C7C533FA-B1EC-47AB-BB9B-1010BFC4C2B5}" destId="{283041CE-4972-4437-BA65-5E3B9824FF97}" srcOrd="10" destOrd="0" presId="urn:microsoft.com/office/officeart/2005/8/layout/list1"/>
    <dgm:cxn modelId="{CFA4E2EB-1FA8-4CCB-B402-A8E21BAEB2C7}" type="presParOf" srcId="{C7C533FA-B1EC-47AB-BB9B-1010BFC4C2B5}" destId="{6DE272F3-19BF-41A8-81D3-CA33DFAAF102}" srcOrd="11" destOrd="0" presId="urn:microsoft.com/office/officeart/2005/8/layout/list1"/>
    <dgm:cxn modelId="{131AD30D-42E7-4983-A210-E2860BF8A6DE}" type="presParOf" srcId="{C7C533FA-B1EC-47AB-BB9B-1010BFC4C2B5}" destId="{9CCEBEE9-B915-4D0D-B8DC-F71673349660}" srcOrd="12" destOrd="0" presId="urn:microsoft.com/office/officeart/2005/8/layout/list1"/>
    <dgm:cxn modelId="{60235C40-9D03-4059-B2F2-C37DD659E018}" type="presParOf" srcId="{9CCEBEE9-B915-4D0D-B8DC-F71673349660}" destId="{9A3B441E-533C-4AB9-8F4B-F84A6CDCF211}" srcOrd="0" destOrd="0" presId="urn:microsoft.com/office/officeart/2005/8/layout/list1"/>
    <dgm:cxn modelId="{16E33BFD-9E3D-4356-9106-3DF4E84D2E0E}" type="presParOf" srcId="{9CCEBEE9-B915-4D0D-B8DC-F71673349660}" destId="{581FDE6E-7497-4553-8271-D3A4BA78E570}" srcOrd="1" destOrd="0" presId="urn:microsoft.com/office/officeart/2005/8/layout/list1"/>
    <dgm:cxn modelId="{27277E53-FA0B-4754-88FE-EACD8408C724}" type="presParOf" srcId="{C7C533FA-B1EC-47AB-BB9B-1010BFC4C2B5}" destId="{FF7E9071-0301-4059-B582-10BC087B2BE8}" srcOrd="13" destOrd="0" presId="urn:microsoft.com/office/officeart/2005/8/layout/list1"/>
    <dgm:cxn modelId="{0AE9FC57-BCD9-42B6-AAF7-F0BB4D2C3432}" type="presParOf" srcId="{C7C533FA-B1EC-47AB-BB9B-1010BFC4C2B5}" destId="{E70A393B-FD6F-42CE-BC25-5618CA41D93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A986BF-BDB1-449B-BDFB-441DC27B64EA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0920F14-5F4F-4CDC-A6B1-AE42DA730CF6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de-DE" dirty="0" smtClean="0"/>
            <a:t>19. Dezember 2018</a:t>
          </a:r>
          <a:endParaRPr lang="de-DE" dirty="0"/>
        </a:p>
      </dgm:t>
    </dgm:pt>
    <dgm:pt modelId="{B8150D45-C097-401C-8F4F-84C661CE153A}" type="parTrans" cxnId="{FAD0D1FB-49D1-4236-A057-817CCE9558CB}">
      <dgm:prSet/>
      <dgm:spPr/>
      <dgm:t>
        <a:bodyPr/>
        <a:lstStyle/>
        <a:p>
          <a:endParaRPr lang="de-DE"/>
        </a:p>
      </dgm:t>
    </dgm:pt>
    <dgm:pt modelId="{2FF660A7-FCDE-41CF-824C-1FEFB54EA2FE}" type="sibTrans" cxnId="{FAD0D1FB-49D1-4236-A057-817CCE9558CB}">
      <dgm:prSet/>
      <dgm:spPr/>
      <dgm:t>
        <a:bodyPr/>
        <a:lstStyle/>
        <a:p>
          <a:endParaRPr lang="de-DE"/>
        </a:p>
      </dgm:t>
    </dgm:pt>
    <dgm:pt modelId="{6FD122F8-CA55-49A9-BA8C-5086EDC9F36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e-DE" dirty="0" smtClean="0"/>
            <a:t>25. Februar 2019</a:t>
          </a:r>
          <a:endParaRPr lang="de-DE" dirty="0"/>
        </a:p>
      </dgm:t>
    </dgm:pt>
    <dgm:pt modelId="{13B7CB0D-188E-4138-B4EB-2B0F8F9A9906}" type="parTrans" cxnId="{8372EAD5-F060-40EF-B6D5-E962956B69F8}">
      <dgm:prSet/>
      <dgm:spPr/>
      <dgm:t>
        <a:bodyPr/>
        <a:lstStyle/>
        <a:p>
          <a:endParaRPr lang="de-DE"/>
        </a:p>
      </dgm:t>
    </dgm:pt>
    <dgm:pt modelId="{6FF0B73E-6F1F-407C-8B51-9E221398435D}" type="sibTrans" cxnId="{8372EAD5-F060-40EF-B6D5-E962956B69F8}">
      <dgm:prSet/>
      <dgm:spPr/>
      <dgm:t>
        <a:bodyPr/>
        <a:lstStyle/>
        <a:p>
          <a:endParaRPr lang="de-DE"/>
        </a:p>
      </dgm:t>
    </dgm:pt>
    <dgm:pt modelId="{E40B0D95-3949-426A-8B0B-2031871117EB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de-DE" dirty="0" smtClean="0"/>
            <a:t>4. April 2019</a:t>
          </a:r>
          <a:endParaRPr lang="de-DE" dirty="0"/>
        </a:p>
      </dgm:t>
    </dgm:pt>
    <dgm:pt modelId="{BE292DC1-4152-47E8-ABEC-6649ADF3E19F}" type="parTrans" cxnId="{00C2C9E5-B0E8-47F7-BBFB-5FB6F7278268}">
      <dgm:prSet/>
      <dgm:spPr/>
      <dgm:t>
        <a:bodyPr/>
        <a:lstStyle/>
        <a:p>
          <a:endParaRPr lang="de-DE"/>
        </a:p>
      </dgm:t>
    </dgm:pt>
    <dgm:pt modelId="{93D861BF-BC21-46FF-BA25-880707ADE912}" type="sibTrans" cxnId="{00C2C9E5-B0E8-47F7-BBFB-5FB6F7278268}">
      <dgm:prSet/>
      <dgm:spPr/>
      <dgm:t>
        <a:bodyPr/>
        <a:lstStyle/>
        <a:p>
          <a:endParaRPr lang="de-DE"/>
        </a:p>
      </dgm:t>
    </dgm:pt>
    <dgm:pt modelId="{55A2B0C4-F41B-4A95-9C9D-A7D6446F39C0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/>
            <a:t>5. Juli 2019</a:t>
          </a:r>
          <a:endParaRPr lang="de-DE" dirty="0"/>
        </a:p>
      </dgm:t>
    </dgm:pt>
    <dgm:pt modelId="{81C3351A-233D-4452-AF47-16E9FF35DAEC}" type="parTrans" cxnId="{26FA0E92-A1ED-4C78-94BF-72EDA620DE97}">
      <dgm:prSet/>
      <dgm:spPr/>
      <dgm:t>
        <a:bodyPr/>
        <a:lstStyle/>
        <a:p>
          <a:endParaRPr lang="de-DE"/>
        </a:p>
      </dgm:t>
    </dgm:pt>
    <dgm:pt modelId="{A4AF2BE7-0F22-47EB-846A-30C510BA3BC3}" type="sibTrans" cxnId="{26FA0E92-A1ED-4C78-94BF-72EDA620DE97}">
      <dgm:prSet/>
      <dgm:spPr/>
      <dgm:t>
        <a:bodyPr/>
        <a:lstStyle/>
        <a:p>
          <a:endParaRPr lang="de-DE"/>
        </a:p>
      </dgm:t>
    </dgm:pt>
    <dgm:pt modelId="{39880AB7-ECB9-41F7-8372-C2836BAC4E81}" type="pres">
      <dgm:prSet presAssocID="{68A986BF-BDB1-449B-BDFB-441DC27B64EA}" presName="Name0" presStyleCnt="0">
        <dgm:presLayoutVars>
          <dgm:dir/>
          <dgm:animLvl val="lvl"/>
          <dgm:resizeHandles val="exact"/>
        </dgm:presLayoutVars>
      </dgm:prSet>
      <dgm:spPr/>
    </dgm:pt>
    <dgm:pt modelId="{FFFE5634-D5C2-4347-BAA6-C07AA909CD2F}" type="pres">
      <dgm:prSet presAssocID="{D0920F14-5F4F-4CDC-A6B1-AE42DA730CF6}" presName="parTxOnly" presStyleLbl="node1" presStyleIdx="0" presStyleCnt="4" custScaleX="94293" custLinFactNeighborX="-336" custLinFactNeighborY="5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9B08D1-EA6D-4887-B2F9-665FAFA6CA93}" type="pres">
      <dgm:prSet presAssocID="{2FF660A7-FCDE-41CF-824C-1FEFB54EA2FE}" presName="parTxOnlySpace" presStyleCnt="0"/>
      <dgm:spPr/>
    </dgm:pt>
    <dgm:pt modelId="{4EF81462-977F-43CC-A797-20EF473111D1}" type="pres">
      <dgm:prSet presAssocID="{6FD122F8-CA55-49A9-BA8C-5086EDC9F36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708E5B-B136-4D0C-83EF-5E86B782C627}" type="pres">
      <dgm:prSet presAssocID="{6FF0B73E-6F1F-407C-8B51-9E221398435D}" presName="parTxOnlySpace" presStyleCnt="0"/>
      <dgm:spPr/>
    </dgm:pt>
    <dgm:pt modelId="{E250713B-56B0-4FAB-972E-FE73715D7ABB}" type="pres">
      <dgm:prSet presAssocID="{E40B0D95-3949-426A-8B0B-2031871117E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C2DCBF-26B7-47E7-8D49-0D4E6704C6E1}" type="pres">
      <dgm:prSet presAssocID="{93D861BF-BC21-46FF-BA25-880707ADE912}" presName="parTxOnlySpace" presStyleCnt="0"/>
      <dgm:spPr/>
    </dgm:pt>
    <dgm:pt modelId="{8B61D6E7-4327-45ED-939C-8C1A773A3E8D}" type="pres">
      <dgm:prSet presAssocID="{55A2B0C4-F41B-4A95-9C9D-A7D6446F39C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0C2C9E5-B0E8-47F7-BBFB-5FB6F7278268}" srcId="{68A986BF-BDB1-449B-BDFB-441DC27B64EA}" destId="{E40B0D95-3949-426A-8B0B-2031871117EB}" srcOrd="2" destOrd="0" parTransId="{BE292DC1-4152-47E8-ABEC-6649ADF3E19F}" sibTransId="{93D861BF-BC21-46FF-BA25-880707ADE912}"/>
    <dgm:cxn modelId="{2A3B3F12-D4AC-4E64-A01A-2E1011FA6726}" type="presOf" srcId="{68A986BF-BDB1-449B-BDFB-441DC27B64EA}" destId="{39880AB7-ECB9-41F7-8372-C2836BAC4E81}" srcOrd="0" destOrd="0" presId="urn:microsoft.com/office/officeart/2005/8/layout/chevron1"/>
    <dgm:cxn modelId="{8372EAD5-F060-40EF-B6D5-E962956B69F8}" srcId="{68A986BF-BDB1-449B-BDFB-441DC27B64EA}" destId="{6FD122F8-CA55-49A9-BA8C-5086EDC9F36C}" srcOrd="1" destOrd="0" parTransId="{13B7CB0D-188E-4138-B4EB-2B0F8F9A9906}" sibTransId="{6FF0B73E-6F1F-407C-8B51-9E221398435D}"/>
    <dgm:cxn modelId="{F7255DE3-32DF-44DC-A77A-3B54D092A423}" type="presOf" srcId="{55A2B0C4-F41B-4A95-9C9D-A7D6446F39C0}" destId="{8B61D6E7-4327-45ED-939C-8C1A773A3E8D}" srcOrd="0" destOrd="0" presId="urn:microsoft.com/office/officeart/2005/8/layout/chevron1"/>
    <dgm:cxn modelId="{984449A4-D76E-4C28-B723-9E3C4965607F}" type="presOf" srcId="{E40B0D95-3949-426A-8B0B-2031871117EB}" destId="{E250713B-56B0-4FAB-972E-FE73715D7ABB}" srcOrd="0" destOrd="0" presId="urn:microsoft.com/office/officeart/2005/8/layout/chevron1"/>
    <dgm:cxn modelId="{3CA2C270-BB72-4114-927A-AE1C5CAD412B}" type="presOf" srcId="{D0920F14-5F4F-4CDC-A6B1-AE42DA730CF6}" destId="{FFFE5634-D5C2-4347-BAA6-C07AA909CD2F}" srcOrd="0" destOrd="0" presId="urn:microsoft.com/office/officeart/2005/8/layout/chevron1"/>
    <dgm:cxn modelId="{AA5F7FC1-0306-45B2-B9AC-3BC8ED715E0C}" type="presOf" srcId="{6FD122F8-CA55-49A9-BA8C-5086EDC9F36C}" destId="{4EF81462-977F-43CC-A797-20EF473111D1}" srcOrd="0" destOrd="0" presId="urn:microsoft.com/office/officeart/2005/8/layout/chevron1"/>
    <dgm:cxn modelId="{26FA0E92-A1ED-4C78-94BF-72EDA620DE97}" srcId="{68A986BF-BDB1-449B-BDFB-441DC27B64EA}" destId="{55A2B0C4-F41B-4A95-9C9D-A7D6446F39C0}" srcOrd="3" destOrd="0" parTransId="{81C3351A-233D-4452-AF47-16E9FF35DAEC}" sibTransId="{A4AF2BE7-0F22-47EB-846A-30C510BA3BC3}"/>
    <dgm:cxn modelId="{FAD0D1FB-49D1-4236-A057-817CCE9558CB}" srcId="{68A986BF-BDB1-449B-BDFB-441DC27B64EA}" destId="{D0920F14-5F4F-4CDC-A6B1-AE42DA730CF6}" srcOrd="0" destOrd="0" parTransId="{B8150D45-C097-401C-8F4F-84C661CE153A}" sibTransId="{2FF660A7-FCDE-41CF-824C-1FEFB54EA2FE}"/>
    <dgm:cxn modelId="{4CC26F20-4EB3-4D37-B7CB-BBA43EB2D845}" type="presParOf" srcId="{39880AB7-ECB9-41F7-8372-C2836BAC4E81}" destId="{FFFE5634-D5C2-4347-BAA6-C07AA909CD2F}" srcOrd="0" destOrd="0" presId="urn:microsoft.com/office/officeart/2005/8/layout/chevron1"/>
    <dgm:cxn modelId="{76F230E2-6043-4FE4-8FFF-20671DD21259}" type="presParOf" srcId="{39880AB7-ECB9-41F7-8372-C2836BAC4E81}" destId="{469B08D1-EA6D-4887-B2F9-665FAFA6CA93}" srcOrd="1" destOrd="0" presId="urn:microsoft.com/office/officeart/2005/8/layout/chevron1"/>
    <dgm:cxn modelId="{B91F69DA-D2FF-4521-9D6A-468A64A0ADB1}" type="presParOf" srcId="{39880AB7-ECB9-41F7-8372-C2836BAC4E81}" destId="{4EF81462-977F-43CC-A797-20EF473111D1}" srcOrd="2" destOrd="0" presId="urn:microsoft.com/office/officeart/2005/8/layout/chevron1"/>
    <dgm:cxn modelId="{9E449BCB-8907-4F11-9FFB-1D224930E05A}" type="presParOf" srcId="{39880AB7-ECB9-41F7-8372-C2836BAC4E81}" destId="{B6708E5B-B136-4D0C-83EF-5E86B782C627}" srcOrd="3" destOrd="0" presId="urn:microsoft.com/office/officeart/2005/8/layout/chevron1"/>
    <dgm:cxn modelId="{EFBB7D84-37CA-4A3F-9791-41B7E7747BF8}" type="presParOf" srcId="{39880AB7-ECB9-41F7-8372-C2836BAC4E81}" destId="{E250713B-56B0-4FAB-972E-FE73715D7ABB}" srcOrd="4" destOrd="0" presId="urn:microsoft.com/office/officeart/2005/8/layout/chevron1"/>
    <dgm:cxn modelId="{ABAD011B-5284-4D64-8825-1DD44C39D1E8}" type="presParOf" srcId="{39880AB7-ECB9-41F7-8372-C2836BAC4E81}" destId="{30C2DCBF-26B7-47E7-8D49-0D4E6704C6E1}" srcOrd="5" destOrd="0" presId="urn:microsoft.com/office/officeart/2005/8/layout/chevron1"/>
    <dgm:cxn modelId="{70E7A427-7419-4052-B7FA-2E3EC53EE542}" type="presParOf" srcId="{39880AB7-ECB9-41F7-8372-C2836BAC4E81}" destId="{8B61D6E7-4327-45ED-939C-8C1A773A3E8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844883-271F-4EC3-8109-1E23FB3D9C6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7F43223-CB1F-4BA4-9900-C8D0D3560313}">
      <dgm:prSet phldrT="[Text]"/>
      <dgm:spPr>
        <a:solidFill>
          <a:srgbClr val="FEC806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Prüfung der Strukturdaten durch den Verband der Wohnungswirtschaft Rheinland Westfalen</a:t>
          </a:r>
          <a:endParaRPr lang="de-DE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E54872-BE91-46DA-8EAA-51759C847AE9}" type="parTrans" cxnId="{4A8D9A73-95F7-4F6B-AE22-D66E5A59E6F7}">
      <dgm:prSet/>
      <dgm:spPr/>
      <dgm:t>
        <a:bodyPr/>
        <a:lstStyle/>
        <a:p>
          <a:endParaRPr lang="de-DE"/>
        </a:p>
      </dgm:t>
    </dgm:pt>
    <dgm:pt modelId="{7183E64B-D4D5-4D05-BE25-6F492B95DFAC}" type="sibTrans" cxnId="{4A8D9A73-95F7-4F6B-AE22-D66E5A59E6F7}">
      <dgm:prSet/>
      <dgm:spPr/>
      <dgm:t>
        <a:bodyPr/>
        <a:lstStyle/>
        <a:p>
          <a:endParaRPr lang="de-DE"/>
        </a:p>
      </dgm:t>
    </dgm:pt>
    <dgm:pt modelId="{CED4E711-02AD-402A-90C6-B43F1756A838}">
      <dgm:prSet phldrT="[Text]"/>
      <dgm:spPr>
        <a:solidFill>
          <a:srgbClr val="FEC806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Bei positiver Prüfung soll im Anschluss eine Machbarkeitsstudie in Auftrag gegeben werden </a:t>
          </a:r>
          <a:endParaRPr lang="de-DE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0BDF25-785C-4078-833F-82B2DA03BAF4}" type="parTrans" cxnId="{9E12B979-11AF-4EEF-A537-A985EB7AB6E7}">
      <dgm:prSet/>
      <dgm:spPr/>
      <dgm:t>
        <a:bodyPr/>
        <a:lstStyle/>
        <a:p>
          <a:endParaRPr lang="de-DE"/>
        </a:p>
      </dgm:t>
    </dgm:pt>
    <dgm:pt modelId="{B630E463-98E7-4F16-9290-5C34C7639F83}" type="sibTrans" cxnId="{9E12B979-11AF-4EEF-A537-A985EB7AB6E7}">
      <dgm:prSet/>
      <dgm:spPr/>
      <dgm:t>
        <a:bodyPr/>
        <a:lstStyle/>
        <a:p>
          <a:endParaRPr lang="de-DE"/>
        </a:p>
      </dgm:t>
    </dgm:pt>
    <dgm:pt modelId="{1D7A442D-709D-4A76-A9BA-21B848F972DA}">
      <dgm:prSet phldrT="[Text]"/>
      <dgm:spPr>
        <a:solidFill>
          <a:srgbClr val="FEC806"/>
        </a:solidFill>
      </dgm:spPr>
      <dgm:t>
        <a:bodyPr/>
        <a:lstStyle/>
        <a:p>
          <a:r>
            <a:rPr lang="de-DE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Bei positivem Ergebnis in der Machbarkeitsstudie wird die Gründung einer Wohnungsbaugesellschaft in Form einer Gesellschaft mit beschränkter Haftung angestrebt</a:t>
          </a:r>
          <a:endParaRPr lang="de-DE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77F92C-ED64-462C-9212-3C10C759D6D3}" type="parTrans" cxnId="{F43BCECA-A064-481A-8BD1-F82071D40A73}">
      <dgm:prSet/>
      <dgm:spPr/>
      <dgm:t>
        <a:bodyPr/>
        <a:lstStyle/>
        <a:p>
          <a:endParaRPr lang="de-DE"/>
        </a:p>
      </dgm:t>
    </dgm:pt>
    <dgm:pt modelId="{A667F82C-AFAC-44A5-A9FB-176C49A0C146}" type="sibTrans" cxnId="{F43BCECA-A064-481A-8BD1-F82071D40A73}">
      <dgm:prSet/>
      <dgm:spPr/>
      <dgm:t>
        <a:bodyPr/>
        <a:lstStyle/>
        <a:p>
          <a:endParaRPr lang="de-DE"/>
        </a:p>
      </dgm:t>
    </dgm:pt>
    <dgm:pt modelId="{26EB7ADE-5B94-4370-B68E-499A402287C1}" type="pres">
      <dgm:prSet presAssocID="{C9844883-271F-4EC3-8109-1E23FB3D9C66}" presName="CompostProcess" presStyleCnt="0">
        <dgm:presLayoutVars>
          <dgm:dir/>
          <dgm:resizeHandles val="exact"/>
        </dgm:presLayoutVars>
      </dgm:prSet>
      <dgm:spPr/>
    </dgm:pt>
    <dgm:pt modelId="{D68145E4-CCDB-4C86-BB88-E0A40B8BDF3F}" type="pres">
      <dgm:prSet presAssocID="{C9844883-271F-4EC3-8109-1E23FB3D9C66}" presName="arrow" presStyleLbl="bgShp" presStyleIdx="0" presStyleCnt="1" custScaleX="117647" custLinFactNeighborX="-88053" custLinFactNeighborY="-37999"/>
      <dgm:spPr>
        <a:solidFill>
          <a:srgbClr val="00863E"/>
        </a:solidFill>
      </dgm:spPr>
    </dgm:pt>
    <dgm:pt modelId="{BCB28032-00AA-4EE0-9476-F842FA46498A}" type="pres">
      <dgm:prSet presAssocID="{C9844883-271F-4EC3-8109-1E23FB3D9C66}" presName="linearProcess" presStyleCnt="0"/>
      <dgm:spPr/>
    </dgm:pt>
    <dgm:pt modelId="{DB51CAF8-FE7E-4CDF-9E43-F743A18C7656}" type="pres">
      <dgm:prSet presAssocID="{17F43223-CB1F-4BA4-9900-C8D0D356031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68D0CD-65ED-421A-B885-C10EE1C99268}" type="pres">
      <dgm:prSet presAssocID="{7183E64B-D4D5-4D05-BE25-6F492B95DFAC}" presName="sibTrans" presStyleCnt="0"/>
      <dgm:spPr/>
    </dgm:pt>
    <dgm:pt modelId="{0272D87F-BDDB-4050-9C87-53D72CC375F7}" type="pres">
      <dgm:prSet presAssocID="{CED4E711-02AD-402A-90C6-B43F1756A83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58B0E3-30F3-446D-84B4-61347A227B1E}" type="pres">
      <dgm:prSet presAssocID="{B630E463-98E7-4F16-9290-5C34C7639F83}" presName="sibTrans" presStyleCnt="0"/>
      <dgm:spPr/>
    </dgm:pt>
    <dgm:pt modelId="{AA216C1C-1C58-4CF6-9F4F-B0B413E66254}" type="pres">
      <dgm:prSet presAssocID="{1D7A442D-709D-4A76-A9BA-21B848F972D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A8D9A73-95F7-4F6B-AE22-D66E5A59E6F7}" srcId="{C9844883-271F-4EC3-8109-1E23FB3D9C66}" destId="{17F43223-CB1F-4BA4-9900-C8D0D3560313}" srcOrd="0" destOrd="0" parTransId="{C9E54872-BE91-46DA-8EAA-51759C847AE9}" sibTransId="{7183E64B-D4D5-4D05-BE25-6F492B95DFAC}"/>
    <dgm:cxn modelId="{BF931566-1D78-4336-91D2-94118003A81F}" type="presOf" srcId="{17F43223-CB1F-4BA4-9900-C8D0D3560313}" destId="{DB51CAF8-FE7E-4CDF-9E43-F743A18C7656}" srcOrd="0" destOrd="0" presId="urn:microsoft.com/office/officeart/2005/8/layout/hProcess9"/>
    <dgm:cxn modelId="{0EFD6F50-12E8-42E7-A355-E494610C1A42}" type="presOf" srcId="{C9844883-271F-4EC3-8109-1E23FB3D9C66}" destId="{26EB7ADE-5B94-4370-B68E-499A402287C1}" srcOrd="0" destOrd="0" presId="urn:microsoft.com/office/officeart/2005/8/layout/hProcess9"/>
    <dgm:cxn modelId="{F43BCECA-A064-481A-8BD1-F82071D40A73}" srcId="{C9844883-271F-4EC3-8109-1E23FB3D9C66}" destId="{1D7A442D-709D-4A76-A9BA-21B848F972DA}" srcOrd="2" destOrd="0" parTransId="{7B77F92C-ED64-462C-9212-3C10C759D6D3}" sibTransId="{A667F82C-AFAC-44A5-A9FB-176C49A0C146}"/>
    <dgm:cxn modelId="{9E12B979-11AF-4EEF-A537-A985EB7AB6E7}" srcId="{C9844883-271F-4EC3-8109-1E23FB3D9C66}" destId="{CED4E711-02AD-402A-90C6-B43F1756A838}" srcOrd="1" destOrd="0" parTransId="{FD0BDF25-785C-4078-833F-82B2DA03BAF4}" sibTransId="{B630E463-98E7-4F16-9290-5C34C7639F83}"/>
    <dgm:cxn modelId="{8C723DDB-0459-40B4-A2B4-120A288DEB27}" type="presOf" srcId="{1D7A442D-709D-4A76-A9BA-21B848F972DA}" destId="{AA216C1C-1C58-4CF6-9F4F-B0B413E66254}" srcOrd="0" destOrd="0" presId="urn:microsoft.com/office/officeart/2005/8/layout/hProcess9"/>
    <dgm:cxn modelId="{E19773D7-1BAD-49C7-B8B3-07AFE59B30F9}" type="presOf" srcId="{CED4E711-02AD-402A-90C6-B43F1756A838}" destId="{0272D87F-BDDB-4050-9C87-53D72CC375F7}" srcOrd="0" destOrd="0" presId="urn:microsoft.com/office/officeart/2005/8/layout/hProcess9"/>
    <dgm:cxn modelId="{34AB9C1B-8AD1-465B-B22D-E663547F85E0}" type="presParOf" srcId="{26EB7ADE-5B94-4370-B68E-499A402287C1}" destId="{D68145E4-CCDB-4C86-BB88-E0A40B8BDF3F}" srcOrd="0" destOrd="0" presId="urn:microsoft.com/office/officeart/2005/8/layout/hProcess9"/>
    <dgm:cxn modelId="{E548E0D7-90FA-4FF5-9EED-B6AF9AADA82E}" type="presParOf" srcId="{26EB7ADE-5B94-4370-B68E-499A402287C1}" destId="{BCB28032-00AA-4EE0-9476-F842FA46498A}" srcOrd="1" destOrd="0" presId="urn:microsoft.com/office/officeart/2005/8/layout/hProcess9"/>
    <dgm:cxn modelId="{50D4685F-BD2A-4CCC-B303-90C41CC4AE67}" type="presParOf" srcId="{BCB28032-00AA-4EE0-9476-F842FA46498A}" destId="{DB51CAF8-FE7E-4CDF-9E43-F743A18C7656}" srcOrd="0" destOrd="0" presId="urn:microsoft.com/office/officeart/2005/8/layout/hProcess9"/>
    <dgm:cxn modelId="{E2A7D48B-9C1F-4794-9CA2-808CCC1931D8}" type="presParOf" srcId="{BCB28032-00AA-4EE0-9476-F842FA46498A}" destId="{4168D0CD-65ED-421A-B885-C10EE1C99268}" srcOrd="1" destOrd="0" presId="urn:microsoft.com/office/officeart/2005/8/layout/hProcess9"/>
    <dgm:cxn modelId="{FFCA05BB-A4D1-49A2-A810-A7FE80EB3BD9}" type="presParOf" srcId="{BCB28032-00AA-4EE0-9476-F842FA46498A}" destId="{0272D87F-BDDB-4050-9C87-53D72CC375F7}" srcOrd="2" destOrd="0" presId="urn:microsoft.com/office/officeart/2005/8/layout/hProcess9"/>
    <dgm:cxn modelId="{8061F30E-40AB-4C37-B92A-9028263C9BA6}" type="presParOf" srcId="{BCB28032-00AA-4EE0-9476-F842FA46498A}" destId="{0658B0E3-30F3-446D-84B4-61347A227B1E}" srcOrd="3" destOrd="0" presId="urn:microsoft.com/office/officeart/2005/8/layout/hProcess9"/>
    <dgm:cxn modelId="{97B8704C-951B-44F5-AFE0-9BC5F4ED13A9}" type="presParOf" srcId="{BCB28032-00AA-4EE0-9476-F842FA46498A}" destId="{AA216C1C-1C58-4CF6-9F4F-B0B413E6625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FB05F-D8B1-4E58-A866-B8998C7EB10E}">
      <dsp:nvSpPr>
        <dsp:cNvPr id="0" name=""/>
        <dsp:cNvSpPr/>
      </dsp:nvSpPr>
      <dsp:spPr>
        <a:xfrm>
          <a:off x="0" y="72012"/>
          <a:ext cx="3187434" cy="1912460"/>
        </a:xfrm>
        <a:prstGeom prst="rect">
          <a:avLst/>
        </a:prstGeom>
        <a:solidFill>
          <a:srgbClr val="FEC806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Steigende Einwohnerzahlen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+ 4,5 Prozent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(seit 2009)</a:t>
          </a:r>
          <a:endParaRPr lang="de-DE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2012"/>
        <a:ext cx="3187434" cy="1912460"/>
      </dsp:txXfrm>
    </dsp:sp>
    <dsp:sp modelId="{0B2CE36C-D213-41E8-8148-3D9072FC7E9A}">
      <dsp:nvSpPr>
        <dsp:cNvPr id="0" name=""/>
        <dsp:cNvSpPr/>
      </dsp:nvSpPr>
      <dsp:spPr>
        <a:xfrm>
          <a:off x="3506995" y="57554"/>
          <a:ext cx="3187434" cy="1912460"/>
        </a:xfrm>
        <a:prstGeom prst="rect">
          <a:avLst/>
        </a:prstGeom>
        <a:solidFill>
          <a:srgbClr val="FEC806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SV-Beschäftigte am Arbeitsort 12.935 (+3,8 %) sowie SV-Beschäftigte am Wohnort 13.974 (+1,3 %)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3506995" y="57554"/>
        <a:ext cx="3187434" cy="1912460"/>
      </dsp:txXfrm>
    </dsp:sp>
    <dsp:sp modelId="{5935EE94-C5C0-4FF0-8AF9-B0D47E4C6BDC}">
      <dsp:nvSpPr>
        <dsp:cNvPr id="0" name=""/>
        <dsp:cNvSpPr/>
      </dsp:nvSpPr>
      <dsp:spPr>
        <a:xfrm>
          <a:off x="817" y="2288758"/>
          <a:ext cx="3187434" cy="1912460"/>
        </a:xfrm>
        <a:prstGeom prst="rect">
          <a:avLst/>
        </a:prstGeom>
        <a:solidFill>
          <a:srgbClr val="FEC806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Durchschnittlich rund 150 neue Gewerbeanmeldungen jährlich in den vergangenen 5 Jahren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817" y="2288758"/>
        <a:ext cx="3187434" cy="1912460"/>
      </dsp:txXfrm>
    </dsp:sp>
    <dsp:sp modelId="{4DF64A26-CCA0-4244-8C33-E05C5284DFB5}">
      <dsp:nvSpPr>
        <dsp:cNvPr id="0" name=""/>
        <dsp:cNvSpPr/>
      </dsp:nvSpPr>
      <dsp:spPr>
        <a:xfrm>
          <a:off x="3506995" y="2288758"/>
          <a:ext cx="3187434" cy="1912460"/>
        </a:xfrm>
        <a:prstGeom prst="rect">
          <a:avLst/>
        </a:prstGeom>
        <a:solidFill>
          <a:srgbClr val="FEC806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Die Prognose für das Jahr 2040 sieht einen Anstieg </a:t>
          </a:r>
          <a:br>
            <a:rPr lang="de-DE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der Bevölkerungszahlen vor 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3506995" y="2288758"/>
        <a:ext cx="3187434" cy="1912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FBC37-DA97-49D3-BE99-5A246067C46A}">
      <dsp:nvSpPr>
        <dsp:cNvPr id="0" name=""/>
        <dsp:cNvSpPr/>
      </dsp:nvSpPr>
      <dsp:spPr>
        <a:xfrm>
          <a:off x="0" y="2125"/>
          <a:ext cx="6408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A4E85-77F4-4DBE-AE8F-DACE480DF5BB}">
      <dsp:nvSpPr>
        <dsp:cNvPr id="0" name=""/>
        <dsp:cNvSpPr/>
      </dsp:nvSpPr>
      <dsp:spPr>
        <a:xfrm>
          <a:off x="0" y="2125"/>
          <a:ext cx="1281742" cy="72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Ortsgemeinde Bassenheim	</a:t>
          </a:r>
          <a:endParaRPr lang="de-DE" sz="1400" kern="1200" dirty="0"/>
        </a:p>
      </dsp:txBody>
      <dsp:txXfrm>
        <a:off x="0" y="2125"/>
        <a:ext cx="1281742" cy="724630"/>
      </dsp:txXfrm>
    </dsp:sp>
    <dsp:sp modelId="{5F8DA68E-F4EF-46DF-8610-01A80F7E4E45}">
      <dsp:nvSpPr>
        <dsp:cNvPr id="0" name=""/>
        <dsp:cNvSpPr/>
      </dsp:nvSpPr>
      <dsp:spPr>
        <a:xfrm>
          <a:off x="1377873" y="35030"/>
          <a:ext cx="5030838" cy="658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„</a:t>
          </a:r>
          <a:r>
            <a:rPr lang="de-DE" sz="1500" kern="1200" dirty="0" err="1" smtClean="0"/>
            <a:t>Karmelenberger</a:t>
          </a:r>
          <a:r>
            <a:rPr lang="de-DE" sz="1500" kern="1200" dirty="0" smtClean="0"/>
            <a:t> Weg II“, 41 Bauplätze</a:t>
          </a:r>
          <a:endParaRPr lang="de-DE" sz="1500" kern="1200" dirty="0"/>
        </a:p>
      </dsp:txBody>
      <dsp:txXfrm>
        <a:off x="1377873" y="35030"/>
        <a:ext cx="5030838" cy="658111"/>
      </dsp:txXfrm>
    </dsp:sp>
    <dsp:sp modelId="{05FEE50A-1158-452F-BFF3-E57C78EEBE37}">
      <dsp:nvSpPr>
        <dsp:cNvPr id="0" name=""/>
        <dsp:cNvSpPr/>
      </dsp:nvSpPr>
      <dsp:spPr>
        <a:xfrm>
          <a:off x="1281742" y="693142"/>
          <a:ext cx="5126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A1E2E-C227-4CA6-8FC4-1399C0D38FC5}">
      <dsp:nvSpPr>
        <dsp:cNvPr id="0" name=""/>
        <dsp:cNvSpPr/>
      </dsp:nvSpPr>
      <dsp:spPr>
        <a:xfrm>
          <a:off x="0" y="726755"/>
          <a:ext cx="6408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73DD1-DC40-4E47-87D4-90E0837988A4}">
      <dsp:nvSpPr>
        <dsp:cNvPr id="0" name=""/>
        <dsp:cNvSpPr/>
      </dsp:nvSpPr>
      <dsp:spPr>
        <a:xfrm>
          <a:off x="0" y="726755"/>
          <a:ext cx="1281742" cy="72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Ortsgemeinde </a:t>
          </a:r>
          <a:r>
            <a:rPr lang="de-DE" sz="1400" kern="1200" dirty="0" err="1" smtClean="0"/>
            <a:t>Kettig</a:t>
          </a:r>
          <a:endParaRPr lang="de-DE" sz="1400" kern="1200" dirty="0"/>
        </a:p>
      </dsp:txBody>
      <dsp:txXfrm>
        <a:off x="0" y="726755"/>
        <a:ext cx="1281742" cy="724630"/>
      </dsp:txXfrm>
    </dsp:sp>
    <dsp:sp modelId="{0198E916-8455-4C72-ACC3-F3FB54804CD7}">
      <dsp:nvSpPr>
        <dsp:cNvPr id="0" name=""/>
        <dsp:cNvSpPr/>
      </dsp:nvSpPr>
      <dsp:spPr>
        <a:xfrm>
          <a:off x="1377873" y="743597"/>
          <a:ext cx="5030838" cy="336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„Ende der </a:t>
          </a:r>
          <a:r>
            <a:rPr lang="de-DE" sz="1500" kern="1200" dirty="0" err="1" smtClean="0"/>
            <a:t>Ochtendunger</a:t>
          </a:r>
          <a:r>
            <a:rPr lang="de-DE" sz="1500" kern="1200" dirty="0" smtClean="0"/>
            <a:t> Straße“, 13 Baugrundstücke</a:t>
          </a:r>
          <a:endParaRPr lang="de-DE" sz="1500" kern="1200" dirty="0"/>
        </a:p>
      </dsp:txBody>
      <dsp:txXfrm>
        <a:off x="1377873" y="743597"/>
        <a:ext cx="5030838" cy="336839"/>
      </dsp:txXfrm>
    </dsp:sp>
    <dsp:sp modelId="{DEB690CF-2240-4560-9E7D-A9A454161B44}">
      <dsp:nvSpPr>
        <dsp:cNvPr id="0" name=""/>
        <dsp:cNvSpPr/>
      </dsp:nvSpPr>
      <dsp:spPr>
        <a:xfrm>
          <a:off x="1281742" y="1080437"/>
          <a:ext cx="5126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A5D32-E607-4DB9-82E8-CBA59980EE53}">
      <dsp:nvSpPr>
        <dsp:cNvPr id="0" name=""/>
        <dsp:cNvSpPr/>
      </dsp:nvSpPr>
      <dsp:spPr>
        <a:xfrm>
          <a:off x="1377873" y="1097279"/>
          <a:ext cx="5030838" cy="336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„Im </a:t>
          </a:r>
          <a:r>
            <a:rPr lang="de-DE" sz="1500" kern="1200" dirty="0" err="1" smtClean="0"/>
            <a:t>Pfräder</a:t>
          </a:r>
          <a:r>
            <a:rPr lang="de-DE" sz="1500" kern="1200" dirty="0" smtClean="0"/>
            <a:t>“, 75 Bauplätze</a:t>
          </a:r>
          <a:endParaRPr lang="de-DE" sz="1500" kern="1200" dirty="0"/>
        </a:p>
      </dsp:txBody>
      <dsp:txXfrm>
        <a:off x="1377873" y="1097279"/>
        <a:ext cx="5030838" cy="336839"/>
      </dsp:txXfrm>
    </dsp:sp>
    <dsp:sp modelId="{B56A8D1E-C68E-496C-8EC9-B40F0ED5BC5A}">
      <dsp:nvSpPr>
        <dsp:cNvPr id="0" name=""/>
        <dsp:cNvSpPr/>
      </dsp:nvSpPr>
      <dsp:spPr>
        <a:xfrm>
          <a:off x="1281742" y="1434119"/>
          <a:ext cx="5126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5D1B1-B7A8-4850-B267-24CFABC7334F}">
      <dsp:nvSpPr>
        <dsp:cNvPr id="0" name=""/>
        <dsp:cNvSpPr/>
      </dsp:nvSpPr>
      <dsp:spPr>
        <a:xfrm>
          <a:off x="0" y="1451385"/>
          <a:ext cx="6408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9C940-A4E0-44EB-A0EA-3F4E80877F00}">
      <dsp:nvSpPr>
        <dsp:cNvPr id="0" name=""/>
        <dsp:cNvSpPr/>
      </dsp:nvSpPr>
      <dsp:spPr>
        <a:xfrm>
          <a:off x="0" y="1451385"/>
          <a:ext cx="1281742" cy="72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Stadt Mülheim-Kärlich</a:t>
          </a:r>
        </a:p>
      </dsp:txBody>
      <dsp:txXfrm>
        <a:off x="0" y="1451385"/>
        <a:ext cx="1281742" cy="724630"/>
      </dsp:txXfrm>
    </dsp:sp>
    <dsp:sp modelId="{55A2EDD0-2173-4892-8D85-BE29551BFE95}">
      <dsp:nvSpPr>
        <dsp:cNvPr id="0" name=""/>
        <dsp:cNvSpPr/>
      </dsp:nvSpPr>
      <dsp:spPr>
        <a:xfrm>
          <a:off x="1377873" y="1484291"/>
          <a:ext cx="5030838" cy="658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„Zwischen Römerstraße und </a:t>
          </a:r>
          <a:r>
            <a:rPr lang="de-DE" sz="1500" kern="1200" dirty="0" err="1" smtClean="0"/>
            <a:t>Kettiger</a:t>
          </a:r>
          <a:r>
            <a:rPr lang="de-DE" sz="1500" kern="1200" dirty="0" smtClean="0"/>
            <a:t> Straße“, 48 Bauplätze</a:t>
          </a:r>
        </a:p>
      </dsp:txBody>
      <dsp:txXfrm>
        <a:off x="1377873" y="1484291"/>
        <a:ext cx="5030838" cy="658111"/>
      </dsp:txXfrm>
    </dsp:sp>
    <dsp:sp modelId="{6B45AC16-64C9-441D-9A37-622FC8796E1E}">
      <dsp:nvSpPr>
        <dsp:cNvPr id="0" name=""/>
        <dsp:cNvSpPr/>
      </dsp:nvSpPr>
      <dsp:spPr>
        <a:xfrm>
          <a:off x="1281742" y="2142402"/>
          <a:ext cx="5126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2BF2A-D6E1-4429-AE4D-FC3BD26BBE45}">
      <dsp:nvSpPr>
        <dsp:cNvPr id="0" name=""/>
        <dsp:cNvSpPr/>
      </dsp:nvSpPr>
      <dsp:spPr>
        <a:xfrm>
          <a:off x="0" y="2176015"/>
          <a:ext cx="6408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47967-75CB-4E8F-A917-413ADCF9F1E3}">
      <dsp:nvSpPr>
        <dsp:cNvPr id="0" name=""/>
        <dsp:cNvSpPr/>
      </dsp:nvSpPr>
      <dsp:spPr>
        <a:xfrm>
          <a:off x="0" y="2176015"/>
          <a:ext cx="1281742" cy="72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Ortsgemeinde St. Sebastian</a:t>
          </a:r>
        </a:p>
      </dsp:txBody>
      <dsp:txXfrm>
        <a:off x="0" y="2176015"/>
        <a:ext cx="1281742" cy="724630"/>
      </dsp:txXfrm>
    </dsp:sp>
    <dsp:sp modelId="{1A399EF1-B0E0-4AB9-BF0D-0F2DB7B78E1E}">
      <dsp:nvSpPr>
        <dsp:cNvPr id="0" name=""/>
        <dsp:cNvSpPr/>
      </dsp:nvSpPr>
      <dsp:spPr>
        <a:xfrm>
          <a:off x="1377873" y="2208921"/>
          <a:ext cx="5030838" cy="658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„Westlich des Deutschpfädchens“, 59 Bauplätze</a:t>
          </a:r>
        </a:p>
      </dsp:txBody>
      <dsp:txXfrm>
        <a:off x="1377873" y="2208921"/>
        <a:ext cx="5030838" cy="658111"/>
      </dsp:txXfrm>
    </dsp:sp>
    <dsp:sp modelId="{51BE1E90-4890-466F-BDA8-5F6CB1574896}">
      <dsp:nvSpPr>
        <dsp:cNvPr id="0" name=""/>
        <dsp:cNvSpPr/>
      </dsp:nvSpPr>
      <dsp:spPr>
        <a:xfrm>
          <a:off x="1281742" y="2867033"/>
          <a:ext cx="5126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AA0E7-6751-484C-B04D-DCBBC10B4F15}">
      <dsp:nvSpPr>
        <dsp:cNvPr id="0" name=""/>
        <dsp:cNvSpPr/>
      </dsp:nvSpPr>
      <dsp:spPr>
        <a:xfrm>
          <a:off x="0" y="2900646"/>
          <a:ext cx="6408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5280F-11A3-4128-8F3D-B2384AB91741}">
      <dsp:nvSpPr>
        <dsp:cNvPr id="0" name=""/>
        <dsp:cNvSpPr/>
      </dsp:nvSpPr>
      <dsp:spPr>
        <a:xfrm>
          <a:off x="0" y="2900646"/>
          <a:ext cx="1281742" cy="72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Ortsgemeinde Urmitz</a:t>
          </a:r>
        </a:p>
      </dsp:txBody>
      <dsp:txXfrm>
        <a:off x="0" y="2900646"/>
        <a:ext cx="1281742" cy="724630"/>
      </dsp:txXfrm>
    </dsp:sp>
    <dsp:sp modelId="{D5394ABE-BD6C-4279-A069-422FE169E1BB}">
      <dsp:nvSpPr>
        <dsp:cNvPr id="0" name=""/>
        <dsp:cNvSpPr/>
      </dsp:nvSpPr>
      <dsp:spPr>
        <a:xfrm>
          <a:off x="1377873" y="2933551"/>
          <a:ext cx="5030838" cy="658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„Südlicher Ortsrand“, 100 Bauplätze</a:t>
          </a:r>
        </a:p>
      </dsp:txBody>
      <dsp:txXfrm>
        <a:off x="1377873" y="2933551"/>
        <a:ext cx="5030838" cy="658111"/>
      </dsp:txXfrm>
    </dsp:sp>
    <dsp:sp modelId="{E45A2817-B203-4548-BAF2-22DE5DF3E4A8}">
      <dsp:nvSpPr>
        <dsp:cNvPr id="0" name=""/>
        <dsp:cNvSpPr/>
      </dsp:nvSpPr>
      <dsp:spPr>
        <a:xfrm>
          <a:off x="1281742" y="3591663"/>
          <a:ext cx="5126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716AE-EBF8-431A-9EE0-EA4F44EDF2F6}">
      <dsp:nvSpPr>
        <dsp:cNvPr id="0" name=""/>
        <dsp:cNvSpPr/>
      </dsp:nvSpPr>
      <dsp:spPr>
        <a:xfrm>
          <a:off x="0" y="3625276"/>
          <a:ext cx="6408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2A2EC-4257-4D43-BB24-7E834831B5F8}">
      <dsp:nvSpPr>
        <dsp:cNvPr id="0" name=""/>
        <dsp:cNvSpPr/>
      </dsp:nvSpPr>
      <dsp:spPr>
        <a:xfrm>
          <a:off x="0" y="3625276"/>
          <a:ext cx="1281742" cy="72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Stadt Weißenthurm</a:t>
          </a:r>
        </a:p>
      </dsp:txBody>
      <dsp:txXfrm>
        <a:off x="0" y="3625276"/>
        <a:ext cx="1281742" cy="724630"/>
      </dsp:txXfrm>
    </dsp:sp>
    <dsp:sp modelId="{0241FB98-4173-4E1B-8B8D-7C1F67458565}">
      <dsp:nvSpPr>
        <dsp:cNvPr id="0" name=""/>
        <dsp:cNvSpPr/>
      </dsp:nvSpPr>
      <dsp:spPr>
        <a:xfrm>
          <a:off x="1377873" y="3642118"/>
          <a:ext cx="5030838" cy="336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„Rosenstraße/B9“, 98 Bauplätze</a:t>
          </a:r>
        </a:p>
      </dsp:txBody>
      <dsp:txXfrm>
        <a:off x="1377873" y="3642118"/>
        <a:ext cx="5030838" cy="336839"/>
      </dsp:txXfrm>
    </dsp:sp>
    <dsp:sp modelId="{858F8D0C-7C5D-4B2B-BBED-2C12C7A8815B}">
      <dsp:nvSpPr>
        <dsp:cNvPr id="0" name=""/>
        <dsp:cNvSpPr/>
      </dsp:nvSpPr>
      <dsp:spPr>
        <a:xfrm>
          <a:off x="1281742" y="3978958"/>
          <a:ext cx="5126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DAE91-8862-46CD-A398-E7B9CB502D05}">
      <dsp:nvSpPr>
        <dsp:cNvPr id="0" name=""/>
        <dsp:cNvSpPr/>
      </dsp:nvSpPr>
      <dsp:spPr>
        <a:xfrm>
          <a:off x="1377873" y="3995800"/>
          <a:ext cx="5030838" cy="336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„Schultheis-Park“, 8 Bauplätze</a:t>
          </a:r>
        </a:p>
      </dsp:txBody>
      <dsp:txXfrm>
        <a:off x="1377873" y="3995800"/>
        <a:ext cx="5030838" cy="336839"/>
      </dsp:txXfrm>
    </dsp:sp>
    <dsp:sp modelId="{9F3BF926-B7D6-4D5C-91E0-8B6E7001A42B}">
      <dsp:nvSpPr>
        <dsp:cNvPr id="0" name=""/>
        <dsp:cNvSpPr/>
      </dsp:nvSpPr>
      <dsp:spPr>
        <a:xfrm>
          <a:off x="1281742" y="4332640"/>
          <a:ext cx="5126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19B04-F5B4-46C8-AD26-A699D63CC6AF}">
      <dsp:nvSpPr>
        <dsp:cNvPr id="0" name=""/>
        <dsp:cNvSpPr/>
      </dsp:nvSpPr>
      <dsp:spPr>
        <a:xfrm>
          <a:off x="-18409" y="0"/>
          <a:ext cx="4507965" cy="4507965"/>
        </a:xfrm>
        <a:prstGeom prst="triangle">
          <a:avLst/>
        </a:prstGeom>
        <a:solidFill>
          <a:srgbClr val="FEC806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9B348-3B8B-40AA-B900-79C092AF5F67}">
      <dsp:nvSpPr>
        <dsp:cNvPr id="0" name=""/>
        <dsp:cNvSpPr/>
      </dsp:nvSpPr>
      <dsp:spPr>
        <a:xfrm>
          <a:off x="2235573" y="451236"/>
          <a:ext cx="2930177" cy="640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Selbstverwirklichung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kern="1200" dirty="0" smtClean="0">
              <a:latin typeface="Arial" panose="020B0604020202020204" pitchFamily="34" charset="0"/>
              <a:cs typeface="Arial" panose="020B0604020202020204" pitchFamily="34" charset="0"/>
            </a:rPr>
            <a:t>Individualität,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kern="1200" dirty="0" smtClean="0">
              <a:latin typeface="Arial" panose="020B0604020202020204" pitchFamily="34" charset="0"/>
              <a:cs typeface="Arial" panose="020B0604020202020204" pitchFamily="34" charset="0"/>
            </a:rPr>
            <a:t>Talententfaltung,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kern="1200" dirty="0" smtClean="0">
              <a:latin typeface="Arial" panose="020B0604020202020204" pitchFamily="34" charset="0"/>
              <a:cs typeface="Arial" panose="020B0604020202020204" pitchFamily="34" charset="0"/>
            </a:rPr>
            <a:t>Perfektion, Erleuchtung</a:t>
          </a:r>
          <a:r>
            <a:rPr lang="de-DE" sz="700" kern="1200" dirty="0" smtClean="0"/>
            <a:t>.</a:t>
          </a:r>
          <a:endParaRPr lang="de-DE" sz="700" kern="1200" dirty="0"/>
        </a:p>
      </dsp:txBody>
      <dsp:txXfrm>
        <a:off x="2266863" y="482526"/>
        <a:ext cx="2867597" cy="578396"/>
      </dsp:txXfrm>
    </dsp:sp>
    <dsp:sp modelId="{41BA10F9-6598-4041-854B-184698C5182C}">
      <dsp:nvSpPr>
        <dsp:cNvPr id="0" name=""/>
        <dsp:cNvSpPr/>
      </dsp:nvSpPr>
      <dsp:spPr>
        <a:xfrm>
          <a:off x="1934673" y="1172335"/>
          <a:ext cx="3531977" cy="640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Soziale Wertschätzung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kern="1200" dirty="0" smtClean="0">
              <a:latin typeface="Arial" panose="020B0604020202020204" pitchFamily="34" charset="0"/>
              <a:cs typeface="Arial" panose="020B0604020202020204" pitchFamily="34" charset="0"/>
            </a:rPr>
            <a:t>Höhe Wertschätzung durch Status, Respekt, Wohlstand, Geld, Erfolg, mentale und körperliche Stärke. </a:t>
          </a:r>
          <a:endParaRPr lang="de-DE" sz="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5963" y="1203625"/>
        <a:ext cx="3469397" cy="578396"/>
      </dsp:txXfrm>
    </dsp:sp>
    <dsp:sp modelId="{01B1C88E-33B0-4FDA-AB17-4301649B4634}">
      <dsp:nvSpPr>
        <dsp:cNvPr id="0" name=""/>
        <dsp:cNvSpPr/>
      </dsp:nvSpPr>
      <dsp:spPr>
        <a:xfrm>
          <a:off x="1530660" y="1893433"/>
          <a:ext cx="4340003" cy="640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Soziale Beziehungen (Anschlussmotiv)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kern="1200" dirty="0" smtClean="0">
              <a:latin typeface="Arial" panose="020B0604020202020204" pitchFamily="34" charset="0"/>
              <a:cs typeface="Arial" panose="020B0604020202020204" pitchFamily="34" charset="0"/>
            </a:rPr>
            <a:t>Familie, Freundeskreis, Partnerschaft, Liebe, Intimität, Kommunikation. </a:t>
          </a:r>
          <a:endParaRPr lang="de-DE" sz="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1950" y="1924723"/>
        <a:ext cx="4277423" cy="578396"/>
      </dsp:txXfrm>
    </dsp:sp>
    <dsp:sp modelId="{9F7BE073-452A-4512-8158-99D1DC7655CA}">
      <dsp:nvSpPr>
        <dsp:cNvPr id="0" name=""/>
        <dsp:cNvSpPr/>
      </dsp:nvSpPr>
      <dsp:spPr>
        <a:xfrm>
          <a:off x="1150088" y="2614532"/>
          <a:ext cx="5101146" cy="640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Sicherheit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Recht und Ordnung, Schutz vor Gefahren, fester Arbeitsplatz, Absicherung</a:t>
          </a:r>
          <a:endParaRPr lang="de-DE" sz="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1378" y="2645822"/>
        <a:ext cx="5038566" cy="578396"/>
      </dsp:txXfrm>
    </dsp:sp>
    <dsp:sp modelId="{4EBE5FD6-F438-4AE8-8632-D96E3901ABA2}">
      <dsp:nvSpPr>
        <dsp:cNvPr id="0" name=""/>
        <dsp:cNvSpPr/>
      </dsp:nvSpPr>
      <dsp:spPr>
        <a:xfrm>
          <a:off x="769517" y="3335630"/>
          <a:ext cx="5862289" cy="640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Grund- / Existenzbedürfnisse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kern="1200" dirty="0" smtClean="0">
              <a:latin typeface="Arial" panose="020B0604020202020204" pitchFamily="34" charset="0"/>
              <a:cs typeface="Arial" panose="020B0604020202020204" pitchFamily="34" charset="0"/>
            </a:rPr>
            <a:t>Freiheit, Atmung, Schlaf, Nahrung, Wärme, Gesundheit, Wohnraum, Sexualität</a:t>
          </a:r>
          <a:endParaRPr lang="de-DE" sz="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807" y="3366920"/>
        <a:ext cx="5799709" cy="578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E6603-C6AC-498D-BBFB-EA1DDEDEDDBF}">
      <dsp:nvSpPr>
        <dsp:cNvPr id="0" name=""/>
        <dsp:cNvSpPr/>
      </dsp:nvSpPr>
      <dsp:spPr>
        <a:xfrm>
          <a:off x="-4151295" y="-637054"/>
          <a:ext cx="4946516" cy="4946516"/>
        </a:xfrm>
        <a:prstGeom prst="blockArc">
          <a:avLst>
            <a:gd name="adj1" fmla="val 18900000"/>
            <a:gd name="adj2" fmla="val 2700000"/>
            <a:gd name="adj3" fmla="val 437"/>
          </a:avLst>
        </a:prstGeom>
        <a:solidFill>
          <a:srgbClr val="FEC806"/>
        </a:solidFill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A7F61-CC00-4131-9E04-C531E55DAEFE}">
      <dsp:nvSpPr>
        <dsp:cNvPr id="0" name=""/>
        <dsp:cNvSpPr/>
      </dsp:nvSpPr>
      <dsp:spPr>
        <a:xfrm>
          <a:off x="511407" y="367240"/>
          <a:ext cx="6208342" cy="734481"/>
        </a:xfrm>
        <a:prstGeom prst="rect">
          <a:avLst/>
        </a:prstGeom>
        <a:solidFill>
          <a:srgbClr val="FEC80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9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Geringes Angebot von Immobilien in den üblichen Internetportalen</a:t>
          </a:r>
          <a:endParaRPr lang="de-DE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407" y="367240"/>
        <a:ext cx="6208342" cy="734481"/>
      </dsp:txXfrm>
    </dsp:sp>
    <dsp:sp modelId="{E1B099C5-3AA9-4F94-A66D-5EA2E9009CE4}">
      <dsp:nvSpPr>
        <dsp:cNvPr id="0" name=""/>
        <dsp:cNvSpPr/>
      </dsp:nvSpPr>
      <dsp:spPr>
        <a:xfrm>
          <a:off x="52356" y="275430"/>
          <a:ext cx="918102" cy="918102"/>
        </a:xfrm>
        <a:prstGeom prst="ellipse">
          <a:avLst/>
        </a:prstGeom>
        <a:solidFill>
          <a:srgbClr val="FEC80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064F1-E431-43AA-8D4C-20636D581046}">
      <dsp:nvSpPr>
        <dsp:cNvPr id="0" name=""/>
        <dsp:cNvSpPr/>
      </dsp:nvSpPr>
      <dsp:spPr>
        <a:xfrm>
          <a:off x="778391" y="1468963"/>
          <a:ext cx="5941358" cy="734481"/>
        </a:xfrm>
        <a:prstGeom prst="rect">
          <a:avLst/>
        </a:prstGeom>
        <a:solidFill>
          <a:srgbClr val="FEC80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9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Hinweise aus der Bevölkerung an die Mandatsträger</a:t>
          </a:r>
          <a:endParaRPr lang="de-DE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8391" y="1468963"/>
        <a:ext cx="5941358" cy="734481"/>
      </dsp:txXfrm>
    </dsp:sp>
    <dsp:sp modelId="{36D86A6A-23CF-4647-B8AA-732ED0A68EA4}">
      <dsp:nvSpPr>
        <dsp:cNvPr id="0" name=""/>
        <dsp:cNvSpPr/>
      </dsp:nvSpPr>
      <dsp:spPr>
        <a:xfrm>
          <a:off x="319340" y="1377152"/>
          <a:ext cx="918102" cy="918102"/>
        </a:xfrm>
        <a:prstGeom prst="ellipse">
          <a:avLst/>
        </a:prstGeom>
        <a:solidFill>
          <a:srgbClr val="FEC80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0A523-5A89-4710-BA04-8FDC873E964C}">
      <dsp:nvSpPr>
        <dsp:cNvPr id="0" name=""/>
        <dsp:cNvSpPr/>
      </dsp:nvSpPr>
      <dsp:spPr>
        <a:xfrm>
          <a:off x="511407" y="2570685"/>
          <a:ext cx="6208342" cy="734481"/>
        </a:xfrm>
        <a:prstGeom prst="rect">
          <a:avLst/>
        </a:prstGeom>
        <a:solidFill>
          <a:srgbClr val="FEC80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9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Sozialamt der Verbandsgemeinde Weißenthurm stellt fest, dass kein freier Wohnraum im niedrigen bis mittleren Preissegment zur Verfügung steht </a:t>
          </a:r>
          <a:endParaRPr lang="de-DE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407" y="2570685"/>
        <a:ext cx="6208342" cy="734481"/>
      </dsp:txXfrm>
    </dsp:sp>
    <dsp:sp modelId="{4859553F-9494-4035-8365-000752917325}">
      <dsp:nvSpPr>
        <dsp:cNvPr id="0" name=""/>
        <dsp:cNvSpPr/>
      </dsp:nvSpPr>
      <dsp:spPr>
        <a:xfrm>
          <a:off x="52356" y="2478875"/>
          <a:ext cx="918102" cy="918102"/>
        </a:xfrm>
        <a:prstGeom prst="ellipse">
          <a:avLst/>
        </a:prstGeom>
        <a:solidFill>
          <a:srgbClr val="FEC80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11162-C82B-4582-A108-7D01FF64BE73}">
      <dsp:nvSpPr>
        <dsp:cNvPr id="0" name=""/>
        <dsp:cNvSpPr/>
      </dsp:nvSpPr>
      <dsp:spPr>
        <a:xfrm>
          <a:off x="0" y="1993476"/>
          <a:ext cx="795788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C2E22-5852-4A72-9411-02F09EF4A412}">
      <dsp:nvSpPr>
        <dsp:cNvPr id="0" name=""/>
        <dsp:cNvSpPr/>
      </dsp:nvSpPr>
      <dsp:spPr>
        <a:xfrm>
          <a:off x="397894" y="1801596"/>
          <a:ext cx="5570519" cy="383760"/>
        </a:xfrm>
        <a:prstGeom prst="roundRect">
          <a:avLst/>
        </a:prstGeom>
        <a:solidFill>
          <a:srgbClr val="FEC80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52" tIns="0" rIns="21055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Unterbliebene Instandhaltungsinvestitionen </a:t>
          </a:r>
          <a:endParaRPr lang="de-DE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628" y="1820330"/>
        <a:ext cx="5533051" cy="346292"/>
      </dsp:txXfrm>
    </dsp:sp>
    <dsp:sp modelId="{3448BFAE-26DC-4028-8C9F-488274D5281E}">
      <dsp:nvSpPr>
        <dsp:cNvPr id="0" name=""/>
        <dsp:cNvSpPr/>
      </dsp:nvSpPr>
      <dsp:spPr>
        <a:xfrm>
          <a:off x="0" y="2583157"/>
          <a:ext cx="795788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92C6E-6A18-4547-9C5E-4424F4EEB23E}">
      <dsp:nvSpPr>
        <dsp:cNvPr id="0" name=""/>
        <dsp:cNvSpPr/>
      </dsp:nvSpPr>
      <dsp:spPr>
        <a:xfrm>
          <a:off x="397894" y="2391276"/>
          <a:ext cx="5570519" cy="383760"/>
        </a:xfrm>
        <a:prstGeom prst="roundRect">
          <a:avLst/>
        </a:prstGeom>
        <a:solidFill>
          <a:srgbClr val="FEC80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52" tIns="0" rIns="21055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Private Investoren sind auf Gewinnmaximierung aus und richten sich auf eine solvente Zielgruppe aus</a:t>
          </a:r>
          <a:endParaRPr lang="de-DE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628" y="2410010"/>
        <a:ext cx="5533051" cy="346292"/>
      </dsp:txXfrm>
    </dsp:sp>
    <dsp:sp modelId="{283041CE-4972-4437-BA65-5E3B9824FF97}">
      <dsp:nvSpPr>
        <dsp:cNvPr id="0" name=""/>
        <dsp:cNvSpPr/>
      </dsp:nvSpPr>
      <dsp:spPr>
        <a:xfrm>
          <a:off x="0" y="3172836"/>
          <a:ext cx="795788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17D15-6C60-4AFA-A939-1FAC17FF3315}">
      <dsp:nvSpPr>
        <dsp:cNvPr id="0" name=""/>
        <dsp:cNvSpPr/>
      </dsp:nvSpPr>
      <dsp:spPr>
        <a:xfrm>
          <a:off x="397894" y="2980957"/>
          <a:ext cx="5570519" cy="383760"/>
        </a:xfrm>
        <a:prstGeom prst="roundRect">
          <a:avLst/>
        </a:prstGeom>
        <a:solidFill>
          <a:srgbClr val="FEC80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52" tIns="0" rIns="21055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Kein differenziertes Wohnungsangebot</a:t>
          </a:r>
          <a:endParaRPr lang="de-DE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628" y="2999691"/>
        <a:ext cx="5533051" cy="346292"/>
      </dsp:txXfrm>
    </dsp:sp>
    <dsp:sp modelId="{E70A393B-FD6F-42CE-BC25-5618CA41D937}">
      <dsp:nvSpPr>
        <dsp:cNvPr id="0" name=""/>
        <dsp:cNvSpPr/>
      </dsp:nvSpPr>
      <dsp:spPr>
        <a:xfrm>
          <a:off x="0" y="3762517"/>
          <a:ext cx="795788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FDE6E-7497-4553-8271-D3A4BA78E570}">
      <dsp:nvSpPr>
        <dsp:cNvPr id="0" name=""/>
        <dsp:cNvSpPr/>
      </dsp:nvSpPr>
      <dsp:spPr>
        <a:xfrm>
          <a:off x="397894" y="3570637"/>
          <a:ext cx="5570519" cy="383760"/>
        </a:xfrm>
        <a:prstGeom prst="roundRect">
          <a:avLst/>
        </a:prstGeom>
        <a:solidFill>
          <a:srgbClr val="FEC80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52" tIns="0" rIns="21055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Investoren agieren oftmals ohne Rückkopplung mit den Kommunen. Somit sind die Kommunen nur bei der Bauleitplanung involviert. </a:t>
          </a:r>
          <a:endParaRPr lang="de-DE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628" y="3589371"/>
        <a:ext cx="5533051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E5634-D5C2-4347-BAA6-C07AA909CD2F}">
      <dsp:nvSpPr>
        <dsp:cNvPr id="0" name=""/>
        <dsp:cNvSpPr/>
      </dsp:nvSpPr>
      <dsp:spPr>
        <a:xfrm>
          <a:off x="602" y="1355033"/>
          <a:ext cx="2158616" cy="915706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19. Dezember 2018</a:t>
          </a:r>
          <a:endParaRPr lang="de-DE" sz="2000" kern="1200" dirty="0"/>
        </a:p>
      </dsp:txBody>
      <dsp:txXfrm>
        <a:off x="458455" y="1355033"/>
        <a:ext cx="1242910" cy="915706"/>
      </dsp:txXfrm>
    </dsp:sp>
    <dsp:sp modelId="{4EF81462-977F-43CC-A797-20EF473111D1}">
      <dsp:nvSpPr>
        <dsp:cNvPr id="0" name=""/>
        <dsp:cNvSpPr/>
      </dsp:nvSpPr>
      <dsp:spPr>
        <a:xfrm>
          <a:off x="1931061" y="1350234"/>
          <a:ext cx="2289265" cy="915706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25. Februar 2019</a:t>
          </a:r>
          <a:endParaRPr lang="de-DE" sz="2000" kern="1200" dirty="0"/>
        </a:p>
      </dsp:txBody>
      <dsp:txXfrm>
        <a:off x="2388914" y="1350234"/>
        <a:ext cx="1373559" cy="915706"/>
      </dsp:txXfrm>
    </dsp:sp>
    <dsp:sp modelId="{E250713B-56B0-4FAB-972E-FE73715D7ABB}">
      <dsp:nvSpPr>
        <dsp:cNvPr id="0" name=""/>
        <dsp:cNvSpPr/>
      </dsp:nvSpPr>
      <dsp:spPr>
        <a:xfrm>
          <a:off x="3991400" y="1350234"/>
          <a:ext cx="2289265" cy="915706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4. April 2019</a:t>
          </a:r>
          <a:endParaRPr lang="de-DE" sz="2000" kern="1200" dirty="0"/>
        </a:p>
      </dsp:txBody>
      <dsp:txXfrm>
        <a:off x="4449253" y="1350234"/>
        <a:ext cx="1373559" cy="915706"/>
      </dsp:txXfrm>
    </dsp:sp>
    <dsp:sp modelId="{8B61D6E7-4327-45ED-939C-8C1A773A3E8D}">
      <dsp:nvSpPr>
        <dsp:cNvPr id="0" name=""/>
        <dsp:cNvSpPr/>
      </dsp:nvSpPr>
      <dsp:spPr>
        <a:xfrm>
          <a:off x="6051739" y="1350234"/>
          <a:ext cx="2289265" cy="915706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5. Juli 2019</a:t>
          </a:r>
          <a:endParaRPr lang="de-DE" sz="2000" kern="1200" dirty="0"/>
        </a:p>
      </dsp:txBody>
      <dsp:txXfrm>
        <a:off x="6509592" y="1350234"/>
        <a:ext cx="1373559" cy="9157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145E4-CCDB-4C86-BB88-E0A40B8BDF3F}">
      <dsp:nvSpPr>
        <dsp:cNvPr id="0" name=""/>
        <dsp:cNvSpPr/>
      </dsp:nvSpPr>
      <dsp:spPr>
        <a:xfrm>
          <a:off x="0" y="0"/>
          <a:ext cx="7776860" cy="4552279"/>
        </a:xfrm>
        <a:prstGeom prst="rightArrow">
          <a:avLst/>
        </a:prstGeom>
        <a:solidFill>
          <a:srgbClr val="00863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1CAF8-FE7E-4CDF-9E43-F743A18C7656}">
      <dsp:nvSpPr>
        <dsp:cNvPr id="0" name=""/>
        <dsp:cNvSpPr/>
      </dsp:nvSpPr>
      <dsp:spPr>
        <a:xfrm>
          <a:off x="8354" y="1365683"/>
          <a:ext cx="2503178" cy="1820912"/>
        </a:xfrm>
        <a:prstGeom prst="roundRect">
          <a:avLst/>
        </a:prstGeom>
        <a:solidFill>
          <a:srgbClr val="FEC80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Prüfung der Strukturdaten durch den Verband der Wohnungswirtschaft Rheinland Westfalen</a:t>
          </a:r>
          <a:endParaRPr lang="de-DE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244" y="1454573"/>
        <a:ext cx="2325398" cy="1643132"/>
      </dsp:txXfrm>
    </dsp:sp>
    <dsp:sp modelId="{0272D87F-BDDB-4050-9C87-53D72CC375F7}">
      <dsp:nvSpPr>
        <dsp:cNvPr id="0" name=""/>
        <dsp:cNvSpPr/>
      </dsp:nvSpPr>
      <dsp:spPr>
        <a:xfrm>
          <a:off x="2636842" y="1365683"/>
          <a:ext cx="2503178" cy="1820912"/>
        </a:xfrm>
        <a:prstGeom prst="roundRect">
          <a:avLst/>
        </a:prstGeom>
        <a:solidFill>
          <a:srgbClr val="FEC80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Bei positiver Prüfung soll im Anschluss eine Machbarkeitsstudie in Auftrag gegeben werden </a:t>
          </a:r>
          <a:endParaRPr lang="de-DE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5732" y="1454573"/>
        <a:ext cx="2325398" cy="1643132"/>
      </dsp:txXfrm>
    </dsp:sp>
    <dsp:sp modelId="{AA216C1C-1C58-4CF6-9F4F-B0B413E66254}">
      <dsp:nvSpPr>
        <dsp:cNvPr id="0" name=""/>
        <dsp:cNvSpPr/>
      </dsp:nvSpPr>
      <dsp:spPr>
        <a:xfrm>
          <a:off x="5265331" y="1365683"/>
          <a:ext cx="2503178" cy="1820912"/>
        </a:xfrm>
        <a:prstGeom prst="roundRect">
          <a:avLst/>
        </a:prstGeom>
        <a:solidFill>
          <a:srgbClr val="FEC80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Bei positivem Ergebnis in der Machbarkeitsstudie wird die Gründung einer Wohnungsbaugesellschaft in Form einer Gesellschaft mit beschränkter Haftung angestrebt</a:t>
          </a:r>
          <a:endParaRPr lang="de-DE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54221" y="1454573"/>
        <a:ext cx="2325398" cy="1643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891-2F0F-4658-BDDA-59D9390BCF4F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3934-DDF6-4266-93C2-5A9587414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03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891-2F0F-4658-BDDA-59D9390BCF4F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3934-DDF6-4266-93C2-5A9587414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53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891-2F0F-4658-BDDA-59D9390BCF4F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3934-DDF6-4266-93C2-5A9587414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00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891-2F0F-4658-BDDA-59D9390BCF4F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3934-DDF6-4266-93C2-5A9587414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14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891-2F0F-4658-BDDA-59D9390BCF4F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3934-DDF6-4266-93C2-5A9587414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74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891-2F0F-4658-BDDA-59D9390BCF4F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3934-DDF6-4266-93C2-5A9587414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35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891-2F0F-4658-BDDA-59D9390BCF4F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3934-DDF6-4266-93C2-5A9587414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03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891-2F0F-4658-BDDA-59D9390BCF4F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3934-DDF6-4266-93C2-5A9587414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62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891-2F0F-4658-BDDA-59D9390BCF4F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3934-DDF6-4266-93C2-5A9587414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30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891-2F0F-4658-BDDA-59D9390BCF4F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3934-DDF6-4266-93C2-5A9587414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60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891-2F0F-4658-BDDA-59D9390BCF4F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3934-DDF6-4266-93C2-5A9587414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86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9891-2F0F-4658-BDDA-59D9390BCF4F}" type="datetimeFigureOut">
              <a:rPr lang="de-DE" smtClean="0"/>
              <a:t>16.09.2019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3934-DDF6-4266-93C2-5A9587414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6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00863E"/>
          </a:solidFill>
          <a:ln>
            <a:solidFill>
              <a:srgbClr val="008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99438" y="4774770"/>
            <a:ext cx="84604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Bezahlbarer Wohnraum für die Verbandsgemeinde Weißenthurm – Herausforderungen bei der Gründung einer Wohnungsbaugesellschaft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:\00-AllgemeineVerwaltung\Stabsstelle Wirtschaftsförderung und Presse\Presse\003-17 Öffentlichkeitsarbeit\Heimatbuch\Texte für Heimatbuch 2012\110615 Foto neue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1" y="5734757"/>
            <a:ext cx="1656184" cy="11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74755" y="6476830"/>
            <a:ext cx="678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Gründung kommunaler Wohnungsbaugesellschaften – Kooperationen von Kommunen und Wohnungswirtschaft,                         am 16. September 2019, ZAP-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Emmelshausen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hoefert\Desktop\Rathaus V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24" y="-814470"/>
            <a:ext cx="8532211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00863E"/>
          </a:solidFill>
          <a:ln>
            <a:solidFill>
              <a:srgbClr val="008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W:\00-AllgemeineVerwaltung\Stabsstelle Wirtschaftsförderung und Presse\Presse\003-17 Öffentlichkeitsarbeit\Heimatbuch\Texte für Heimatbuch 2012\110615 Foto neue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1" y="5734757"/>
            <a:ext cx="1656184" cy="11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74755" y="6476830"/>
            <a:ext cx="678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Gründung kommunaler Wohnungsbaugesellschaften – Kooperationen von Kommunen und Wohnungswirtschaft,                         am 16. September 2019, ZAP-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Emmelshausen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568" y="-16269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Bezahlbarer Wohnraum für die Verbandsgemeinde Weißenthurm – Herausforderungen bei der Gründung einer Wohnungsbaugesellschaft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757621"/>
            <a:ext cx="810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Was wurde bisher unternommen:</a:t>
            </a:r>
            <a:endParaRPr lang="de-DE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046171814"/>
              </p:ext>
            </p:extLst>
          </p:nvPr>
        </p:nvGraphicFramePr>
        <p:xfrm>
          <a:off x="341784" y="1910765"/>
          <a:ext cx="8342376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18571" y="1925618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Verbandsgemeinderat beschließt die Prüfung, ob die Gründung einer Wohnungsbaugesellschaft sinnvoll und möglich ist.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627784" y="1914892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Informationsgespräch mit der Interessenvertretung für die Arbeitsgemeinschaft rheinland-pfälzischer Wohnungsunternehmen in Köln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507172" y="1925618"/>
            <a:ext cx="20090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Gespräch mit dem Prüfungsdirektor des Verbands der Wohnungswirtschaft Rheinland Westfalen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516216" y="1941501"/>
            <a:ext cx="2009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Übersendung von Strukturdaten der Verbandsgemeinde Weißenthurm an den Verband der Wohnungswirtschaft Rheinland Westfalen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00863E"/>
          </a:solidFill>
          <a:ln>
            <a:solidFill>
              <a:srgbClr val="008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W:\00-AllgemeineVerwaltung\Stabsstelle Wirtschaftsförderung und Presse\Presse\003-17 Öffentlichkeitsarbeit\Heimatbuch\Texte für Heimatbuch 2012\110615 Foto neue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1" y="5734757"/>
            <a:ext cx="1656184" cy="11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74755" y="6476830"/>
            <a:ext cx="678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Gründung kommunaler Wohnungsbaugesellschaften – Kooperationen von Kommunen und Wohnungswirtschaft,                         am 16. September 2019, ZAP-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Emmelshausen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568" y="-16269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Bezahlbarer Wohnraum für die Verbandsgemeinde Weißenthurm – Herausforderungen bei der Gründung einer Wohnungsbaugesellschaft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757621"/>
            <a:ext cx="810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Weiteres Vorgehen:</a:t>
            </a:r>
            <a:endParaRPr lang="de-DE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164811198"/>
              </p:ext>
            </p:extLst>
          </p:nvPr>
        </p:nvGraphicFramePr>
        <p:xfrm>
          <a:off x="971600" y="1397000"/>
          <a:ext cx="777686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75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00863E"/>
          </a:solidFill>
          <a:ln>
            <a:solidFill>
              <a:srgbClr val="008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W:\00-AllgemeineVerwaltung\Stabsstelle Wirtschaftsförderung und Presse\Presse\003-17 Öffentlichkeitsarbeit\Heimatbuch\Texte für Heimatbuch 2012\110615 Foto neue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1" y="5734757"/>
            <a:ext cx="1656184" cy="11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74755" y="6476830"/>
            <a:ext cx="678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Gründung kommunaler Wohnungsbaugesellschaften – Kooperationen von Kommunen und Wohnungswirtschaft,                         am 16. September 2019, ZAP-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Emmelshausen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568" y="-16269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Bezahlbarer Wohnraum für die Verbandsgemeinde Weißenthurm – Herausforderungen bei der Gründung einer Wohnungsbaugesellschaft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757621"/>
            <a:ext cx="8101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Gesellschaftszweck: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Mögliche Aufgaben der Wohnungsbaugesellschaft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798984" y="2204864"/>
            <a:ext cx="8229600" cy="3818825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de-DE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Zusammenfassend </a:t>
            </a: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kommen als Aufgaben und somit als Gesellschaftszweck einer zu gründenden Gesellschaft insbesondere in Betracht:</a:t>
            </a:r>
          </a:p>
          <a:p>
            <a:pPr marL="0" lvl="0" indent="0">
              <a:spcBef>
                <a:spcPts val="0"/>
              </a:spcBef>
              <a:buNone/>
            </a:pPr>
            <a:endParaRPr lang="de-DE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Ankauf und Aufwertung von im privaten und kommunalen Eigentum befindlichen Immobilien mit Unterhaltungs- und Instandhaltungsrückstand zur anschließenden Vermietung / Vermarktung</a:t>
            </a:r>
          </a:p>
          <a:p>
            <a:pPr marL="285750" lvl="0" indent="-285750">
              <a:spcBef>
                <a:spcPts val="0"/>
              </a:spcBef>
            </a:pP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Ankauf von größeren Grundstücksflächen mit Entwicklung von Wohnbauflächen</a:t>
            </a:r>
          </a:p>
          <a:p>
            <a:pPr marL="285750" lvl="0" indent="-285750">
              <a:spcBef>
                <a:spcPts val="0"/>
              </a:spcBef>
            </a:pP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Verwaltung von Wohnraum als Dienstleister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666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00863E"/>
          </a:solidFill>
          <a:ln>
            <a:solidFill>
              <a:srgbClr val="008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W:\00-AllgemeineVerwaltung\Stabsstelle Wirtschaftsförderung und Presse\Presse\003-17 Öffentlichkeitsarbeit\Heimatbuch\Texte für Heimatbuch 2012\110615 Foto neue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1" y="5734757"/>
            <a:ext cx="1656184" cy="11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74755" y="6476830"/>
            <a:ext cx="678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Gründung kommunaler Wohnungsbaugesellschaften – Kooperationen von Kommunen und Wohnungswirtschaft,                         am 16. September 2019, ZAP-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Emmelshausen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568" y="-16269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Bezahlbarer Wohnraum für die Verbandsgemeinde Weißenthurm – Herausforderungen bei der Gründung einer Wohnungsbaugesellschaft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347864" y="1483037"/>
            <a:ext cx="255689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20000" b="1" cap="all" dirty="0" smtClean="0">
                <a:ln w="0"/>
                <a:solidFill>
                  <a:srgbClr val="00863E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hteck 4"/>
          <p:cNvSpPr/>
          <p:nvPr/>
        </p:nvSpPr>
        <p:spPr>
          <a:xfrm>
            <a:off x="2374755" y="5157192"/>
            <a:ext cx="521585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3500" b="1" cap="all" spc="0" dirty="0" smtClean="0">
                <a:ln w="0"/>
                <a:solidFill>
                  <a:srgbClr val="00863E"/>
                </a:solidFill>
                <a:effectLst>
                  <a:reflection blurRad="12700" stA="50000" endPos="50000" dist="5000" dir="5400000" sy="-100000" rotWithShape="0"/>
                </a:effectLst>
              </a:rPr>
              <a:t>Haben Sie noch Fragen?</a:t>
            </a:r>
            <a:endParaRPr lang="de-DE" sz="3500" b="1" cap="all" spc="0" dirty="0">
              <a:ln w="0"/>
              <a:solidFill>
                <a:srgbClr val="00863E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18432" y="692696"/>
            <a:ext cx="8249118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3500" b="1" cap="all" spc="0" dirty="0" smtClean="0">
                <a:ln w="0"/>
                <a:solidFill>
                  <a:srgbClr val="00863E"/>
                </a:solidFill>
                <a:effectLst>
                  <a:reflection blurRad="12700" stA="50000" endPos="50000" dist="5000" dir="5400000" sy="-100000" rotWithShape="0"/>
                </a:effectLst>
              </a:rPr>
              <a:t>Vielen Dank für Ihre Aufmerksamkeit.</a:t>
            </a:r>
            <a:endParaRPr lang="de-DE" sz="3500" b="1" cap="all" spc="0" dirty="0">
              <a:ln w="0"/>
              <a:solidFill>
                <a:srgbClr val="00863E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9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00863E"/>
          </a:solidFill>
          <a:ln>
            <a:solidFill>
              <a:srgbClr val="008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W:\00-AllgemeineVerwaltung\Stabsstelle Wirtschaftsförderung und Presse\Presse\003-17 Öffentlichkeitsarbeit\Heimatbuch\Texte für Heimatbuch 2012\110615 Foto neue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1" y="5734757"/>
            <a:ext cx="1656184" cy="11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74755" y="6476830"/>
            <a:ext cx="678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Gründung kommunaler Wohnungsbaugesellschaften – Kooperationen von Kommunen und Wohnungswirtschaft,                         am 16. September 2019, ZAP-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Emmelshausen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568" y="-16269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Bezahlbarer Wohnraum für die Verbandsgemeinde Weißenthurm – Herausforderungen bei der Gründung einer Wohnungsbaugesellschaft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907384" y="12687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Entwicklung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Veranlassung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wurde bisher unternommen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Weiteres Vorgehen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Gesellschaftszweck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230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00863E"/>
          </a:solidFill>
          <a:ln>
            <a:solidFill>
              <a:srgbClr val="008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W:\00-AllgemeineVerwaltung\Stabsstelle Wirtschaftsförderung und Presse\Presse\003-17 Öffentlichkeitsarbeit\Heimatbuch\Texte für Heimatbuch 2012\110615 Foto neue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1" y="5734757"/>
            <a:ext cx="1656184" cy="11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74755" y="6476830"/>
            <a:ext cx="678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Gründung kommunaler Wohnungsbaugesellschaften – Kooperationen von Kommunen und Wohnungswirtschaft,                         am 16. September 2019, ZAP-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Emmelshausen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568" y="-16269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Bezahlbarer Wohnraum für die Verbandsgemeinde Weißenthurm – Herausforderungen bei der Gründung einer Wohnungsbaugesellschaft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65611" y="620688"/>
            <a:ext cx="8101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Entwicklung: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Die Verbandsgemeinde Weißenthurm wächst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507902161"/>
              </p:ext>
            </p:extLst>
          </p:nvPr>
        </p:nvGraphicFramePr>
        <p:xfrm>
          <a:off x="1331640" y="1340768"/>
          <a:ext cx="6695248" cy="425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40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00863E"/>
          </a:solidFill>
          <a:ln>
            <a:solidFill>
              <a:srgbClr val="008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W:\00-AllgemeineVerwaltung\Stabsstelle Wirtschaftsförderung und Presse\Presse\003-17 Öffentlichkeitsarbeit\Heimatbuch\Texte für Heimatbuch 2012\110615 Foto neue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1" y="5734757"/>
            <a:ext cx="1656184" cy="11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74755" y="6476830"/>
            <a:ext cx="678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Gründung kommunaler Wohnungsbaugesellschaften – Kooperationen von Kommunen und Wohnungswirtschaft,                         am 16. September 2019, ZAP-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Emmelshausen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568" y="-16269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Bezahlbarer Wohnraum für die Verbandsgemeinde Weißenthurm – Herausforderungen bei der Gründung einer Wohnungsbaugesellschaft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18571" y="445396"/>
            <a:ext cx="8101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Entwicklung: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Bevölkerungsentwicklung Vorausberechnung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445504970"/>
              </p:ext>
            </p:extLst>
          </p:nvPr>
        </p:nvGraphicFramePr>
        <p:xfrm>
          <a:off x="1339193" y="982229"/>
          <a:ext cx="77768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feil nach oben 1"/>
          <p:cNvSpPr/>
          <p:nvPr/>
        </p:nvSpPr>
        <p:spPr>
          <a:xfrm>
            <a:off x="775628" y="2204864"/>
            <a:ext cx="1837205" cy="1512168"/>
          </a:xfrm>
          <a:prstGeom prst="upArrow">
            <a:avLst>
              <a:gd name="adj1" fmla="val 42694"/>
              <a:gd name="adj2" fmla="val 36758"/>
            </a:avLst>
          </a:prstGeom>
          <a:solidFill>
            <a:srgbClr val="0086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3,7%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341606" y="6065546"/>
            <a:ext cx="547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Quelle: Demografischer Wandel in Rheinland-Pfalz – Fünfte kleinräumige Bevölkerungsvorausberechnung für </a:t>
            </a:r>
          </a:p>
          <a:p>
            <a:r>
              <a:rPr lang="de-DE" sz="900" dirty="0" smtClean="0"/>
              <a:t>verbandsfreie Gemeinden und Verbandsgemeinden des Statistisches Landesamt Rheinland-Pfalz (Basisjahr 2017)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3211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00863E"/>
          </a:solidFill>
          <a:ln>
            <a:solidFill>
              <a:srgbClr val="008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W:\00-AllgemeineVerwaltung\Stabsstelle Wirtschaftsförderung und Presse\Presse\003-17 Öffentlichkeitsarbeit\Heimatbuch\Texte für Heimatbuch 2012\110615 Foto neue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1" y="5734757"/>
            <a:ext cx="1656184" cy="11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74755" y="6476830"/>
            <a:ext cx="678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Gründung kommunaler Wohnungsbaugesellschaften – Kooperationen von Kommunen und Wohnungswirtschaft,                         am 16. September 2019, ZAP-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Emmelshausen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568" y="-16269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Bezahlbarer Wohnraum für die Verbandsgemeinde Weißenthurm – Herausforderungen bei der Gründung einer Wohnungsbaugesellschaft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18571" y="445396"/>
            <a:ext cx="8101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Entwicklung: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heißt das für die Verbandsgemeinde?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368891497"/>
              </p:ext>
            </p:extLst>
          </p:nvPr>
        </p:nvGraphicFramePr>
        <p:xfrm>
          <a:off x="539553" y="845506"/>
          <a:ext cx="8496944" cy="4959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00863E"/>
          </a:solidFill>
          <a:ln>
            <a:solidFill>
              <a:srgbClr val="008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W:\00-AllgemeineVerwaltung\Stabsstelle Wirtschaftsförderung und Presse\Presse\003-17 Öffentlichkeitsarbeit\Heimatbuch\Texte für Heimatbuch 2012\110615 Foto neue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1" y="5734757"/>
            <a:ext cx="1656184" cy="11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74755" y="6476830"/>
            <a:ext cx="678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Gründung kommunaler Wohnungsbaugesellschaften – Kooperationen von Kommunen und Wohnungswirtschaft,                         am 16. September 2019, ZAP-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Emmelshausen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568" y="-16269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Bezahlbarer Wohnraum für die Verbandsgemeinde Weißenthurm – Herausforderungen bei der Gründung einer Wohnungsbaugesellschaft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515097796"/>
              </p:ext>
            </p:extLst>
          </p:nvPr>
        </p:nvGraphicFramePr>
        <p:xfrm>
          <a:off x="2178234" y="1685032"/>
          <a:ext cx="6408712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Abgerundetes Rechteck 12"/>
          <p:cNvSpPr/>
          <p:nvPr/>
        </p:nvSpPr>
        <p:spPr>
          <a:xfrm>
            <a:off x="899591" y="620688"/>
            <a:ext cx="4482999" cy="936104"/>
          </a:xfrm>
          <a:prstGeom prst="roundRect">
            <a:avLst/>
          </a:prstGeom>
          <a:solidFill>
            <a:srgbClr val="0086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8 Neubaugebiete in der VG in Planung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Voraussichtlich alle in 2-5 Jahren bebaubar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419872" y="2060848"/>
            <a:ext cx="4157961" cy="3240360"/>
          </a:xfrm>
          <a:prstGeom prst="ellipse">
            <a:avLst/>
          </a:prstGeom>
          <a:solidFill>
            <a:srgbClr val="FEC8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Voraussichtlich </a:t>
            </a:r>
            <a:r>
              <a:rPr lang="de-DE" sz="2400" b="1" dirty="0" smtClean="0">
                <a:solidFill>
                  <a:schemeClr val="tx1"/>
                </a:solidFill>
              </a:rPr>
              <a:t>442</a:t>
            </a:r>
            <a:r>
              <a:rPr lang="de-DE" sz="2400" dirty="0" smtClean="0">
                <a:solidFill>
                  <a:schemeClr val="tx1"/>
                </a:solidFill>
              </a:rPr>
              <a:t> Bauplätze in den nächsten 2-5 Jahren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00863E"/>
          </a:solidFill>
          <a:ln>
            <a:solidFill>
              <a:srgbClr val="008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W:\00-AllgemeineVerwaltung\Stabsstelle Wirtschaftsförderung und Presse\Presse\003-17 Öffentlichkeitsarbeit\Heimatbuch\Texte für Heimatbuch 2012\110615 Foto neue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1" y="5734757"/>
            <a:ext cx="1656184" cy="11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74755" y="6476830"/>
            <a:ext cx="678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Gründung kommunaler Wohnungsbaugesellschaften – Kooperationen von Kommunen und Wohnungswirtschaft,                         am 16. September 2019, ZAP-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Emmelshausen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568" y="-16269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Bezahlbarer Wohnraum für die Verbandsgemeinde Weißenthurm – Herausforderungen bei der Gründung einer Wohnungsbaugesellschaft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2850" y="445396"/>
            <a:ext cx="810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Veranlassung</a:t>
            </a:r>
          </a:p>
          <a:p>
            <a:pPr algn="ctr"/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Maslowsche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Bedürfnispyramide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641246738"/>
              </p:ext>
            </p:extLst>
          </p:nvPr>
        </p:nvGraphicFramePr>
        <p:xfrm>
          <a:off x="755576" y="1226791"/>
          <a:ext cx="6613397" cy="450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unde Klammer rechts 8"/>
          <p:cNvSpPr/>
          <p:nvPr/>
        </p:nvSpPr>
        <p:spPr>
          <a:xfrm>
            <a:off x="7092280" y="2420888"/>
            <a:ext cx="1152128" cy="2880283"/>
          </a:xfrm>
          <a:prstGeom prst="rightBracket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unde Klammer rechts 10"/>
          <p:cNvSpPr/>
          <p:nvPr/>
        </p:nvSpPr>
        <p:spPr>
          <a:xfrm>
            <a:off x="7074219" y="1628800"/>
            <a:ext cx="1170189" cy="720080"/>
          </a:xfrm>
          <a:prstGeom prst="rightBracket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 rot="5400000">
            <a:off x="7714543" y="1881118"/>
            <a:ext cx="1555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Wachstumbedürfnisse</a:t>
            </a:r>
            <a:endParaRPr lang="de-D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5400000">
            <a:off x="7714543" y="3753307"/>
            <a:ext cx="1555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Defizitbedürfnisse</a:t>
            </a:r>
            <a:endParaRPr lang="de-D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 animBg="1"/>
      <p:bldP spid="11" grpId="0" animBg="1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00863E"/>
          </a:solidFill>
          <a:ln>
            <a:solidFill>
              <a:srgbClr val="008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W:\00-AllgemeineVerwaltung\Stabsstelle Wirtschaftsförderung und Presse\Presse\003-17 Öffentlichkeitsarbeit\Heimatbuch\Texte für Heimatbuch 2012\110615 Foto neue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1" y="5734757"/>
            <a:ext cx="1656184" cy="11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74755" y="6476830"/>
            <a:ext cx="678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Gründung kommunaler Wohnungsbaugesellschaften – Kooperationen von Kommunen und Wohnungswirtschaft,                         am 16. September 2019, ZAP-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Emmelshausen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568" y="-16269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Bezahlbarer Wohnraum für die Verbandsgemeinde Weißenthurm – Herausforderungen bei der Gründung einer Wohnungsbaugesellschaft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3568" y="764704"/>
            <a:ext cx="810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Veranlassung</a:t>
            </a: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Druck auf den Wohnungsmarkt steigt und zeigt sich durch: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650071463"/>
              </p:ext>
            </p:extLst>
          </p:nvPr>
        </p:nvGraphicFramePr>
        <p:xfrm>
          <a:off x="1259632" y="1844824"/>
          <a:ext cx="676875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55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00863E"/>
          </a:solidFill>
          <a:ln>
            <a:solidFill>
              <a:srgbClr val="008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W:\00-AllgemeineVerwaltung\Stabsstelle Wirtschaftsförderung und Presse\Presse\003-17 Öffentlichkeitsarbeit\Heimatbuch\Texte für Heimatbuch 2012\110615 Foto neues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1" y="5734757"/>
            <a:ext cx="1656184" cy="11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74755" y="6476830"/>
            <a:ext cx="678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Gründung kommunaler Wohnungsbaugesellschaften – Kooperationen von Kommunen und Wohnungswirtschaft,                         am 16. September 2019, ZAP-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Emmelshausen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3568" y="-16269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Bezahlbarer Wohnraum für die Verbandsgemeinde Weißenthurm – Herausforderungen bei der Gründung einer Wohnungsbaugesellschaft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3568" y="896033"/>
            <a:ext cx="810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Veranlassung</a:t>
            </a:r>
          </a:p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Faktoren, die für eine Wohnungsbaugesellschaft sprechen: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419134190"/>
              </p:ext>
            </p:extLst>
          </p:nvPr>
        </p:nvGraphicFramePr>
        <p:xfrm>
          <a:off x="934841" y="404664"/>
          <a:ext cx="7957885" cy="589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948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Microsoft Office PowerPoint</Application>
  <PresentationFormat>Bildschirmpräsentation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PowerPoint-Präsentation</vt:lpstr>
      <vt:lpstr>Agenda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Verbandsgemeindeverwaltung Weißenthurm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Höfer Thomas</dc:creator>
  <cp:lastModifiedBy>Höfer Thomas</cp:lastModifiedBy>
  <cp:revision>60</cp:revision>
  <cp:lastPrinted>2019-09-16T09:50:39Z</cp:lastPrinted>
  <dcterms:created xsi:type="dcterms:W3CDTF">2019-08-08T10:38:53Z</dcterms:created>
  <dcterms:modified xsi:type="dcterms:W3CDTF">2019-09-16T09:55:57Z</dcterms:modified>
</cp:coreProperties>
</file>